
<file path=[Content_Types].xml><?xml version="1.0" encoding="utf-8"?>
<Types xmlns="http://schemas.openxmlformats.org/package/2006/content-types">
  <Default Extension="xml" ContentType="application/vnd.openxmlformats-package.core-properties+xml"/>
  <Default Extension="jpeg" ContentType="image/jpeg"/>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dfcc4e2ac634ba5" /><Relationship Type="http://schemas.openxmlformats.org/officeDocument/2006/relationships/extended-properties" Target="/docProps/app.xml" Id="R9e696905065b49f7" /><Relationship Type="http://schemas.openxmlformats.org/officeDocument/2006/relationships/officeDocument" Target="/ppt/presentation.xml" Id="Rfc852c2087f5478e" /></Relationships>
</file>

<file path=ppt/presentation.xml><?xml version="1.0" encoding="utf-8"?>
<p:presentation xmlns:p="http://schemas.openxmlformats.org/presentationml/2006/main">
  <p:sldMasterIdLst>
    <p:sldMasterId xmlns:r="http://schemas.openxmlformats.org/officeDocument/2006/relationships" id="2147483648" r:id="R335a10495a104930"/>
  </p:sldMasterIdLst>
  <p:notesMasterIdLst>
    <p:notesMasterId xmlns:r="http://schemas.openxmlformats.org/officeDocument/2006/relationships" r:id="R3dfa09a042cb4dd6"/>
  </p:notesMasterIdLst>
  <p:sldIdLst>
    <p:sldId xmlns:r="http://schemas.openxmlformats.org/officeDocument/2006/relationships" id="256" r:id="R874ba42473dd4af5"/>
    <p:sldId xmlns:r="http://schemas.openxmlformats.org/officeDocument/2006/relationships" id="257" r:id="R7c79c3e841c74801"/>
    <p:sldId xmlns:r="http://schemas.openxmlformats.org/officeDocument/2006/relationships" id="258" r:id="Rc82859d359304dbb"/>
    <p:sldId xmlns:r="http://schemas.openxmlformats.org/officeDocument/2006/relationships" id="259" r:id="Rab1a2d28f183410a"/>
    <p:sldId xmlns:r="http://schemas.openxmlformats.org/officeDocument/2006/relationships" id="260" r:id="R1d742f79b17f443a"/>
    <p:sldId xmlns:r="http://schemas.openxmlformats.org/officeDocument/2006/relationships" id="261" r:id="Rf8cd7516c7114581"/>
    <p:sldId xmlns:r="http://schemas.openxmlformats.org/officeDocument/2006/relationships" id="262" r:id="R8ea66b6ff0764335"/>
    <p:sldId xmlns:r="http://schemas.openxmlformats.org/officeDocument/2006/relationships" id="263" r:id="Rcea2d1a75d5e40cf"/>
    <p:sldId xmlns:r="http://schemas.openxmlformats.org/officeDocument/2006/relationships" id="264" r:id="Rc0399a33f3284dc3"/>
    <p:sldId xmlns:r="http://schemas.openxmlformats.org/officeDocument/2006/relationships" id="265" r:id="Re2118cca28c74ca1"/>
    <p:sldId xmlns:r="http://schemas.openxmlformats.org/officeDocument/2006/relationships" id="266" r:id="R69ea6694f48943c5"/>
    <p:sldId xmlns:r="http://schemas.openxmlformats.org/officeDocument/2006/relationships" id="267" r:id="R1fd94f73369a4113"/>
    <p:sldId xmlns:r="http://schemas.openxmlformats.org/officeDocument/2006/relationships" id="268" r:id="Ra4640fad0c3249e1"/>
    <p:sldId xmlns:r="http://schemas.openxmlformats.org/officeDocument/2006/relationships" id="269" r:id="Rbaf59953a740461f"/>
    <p:sldId xmlns:r="http://schemas.openxmlformats.org/officeDocument/2006/relationships" id="270" r:id="R5140be5c84ea46bf"/>
    <p:sldId xmlns:r="http://schemas.openxmlformats.org/officeDocument/2006/relationships" id="271" r:id="R31b37490d7104c8d"/>
    <p:sldId xmlns:r="http://schemas.openxmlformats.org/officeDocument/2006/relationships" id="272" r:id="R828e33003d5c46cd"/>
    <p:sldId xmlns:r="http://schemas.openxmlformats.org/officeDocument/2006/relationships" id="273" r:id="Rfb40ceb8611f4d7d"/>
    <p:sldId xmlns:r="http://schemas.openxmlformats.org/officeDocument/2006/relationships" id="274" r:id="R9e6b9ca2dd054443"/>
    <p:sldId xmlns:r="http://schemas.openxmlformats.org/officeDocument/2006/relationships" id="275" r:id="Rb117ea35f3564c3b"/>
    <p:sldId xmlns:r="http://schemas.openxmlformats.org/officeDocument/2006/relationships" id="276" r:id="Rca7f7b8a7f3746a4"/>
    <p:sldId xmlns:r="http://schemas.openxmlformats.org/officeDocument/2006/relationships" id="277" r:id="Re67473d775da4cba"/>
    <p:sldId xmlns:r="http://schemas.openxmlformats.org/officeDocument/2006/relationships" id="278" r:id="Re501e857f07f4fe7"/>
    <p:sldId xmlns:r="http://schemas.openxmlformats.org/officeDocument/2006/relationships" id="279" r:id="R1dc5822b2e024b39"/>
    <p:sldId xmlns:r="http://schemas.openxmlformats.org/officeDocument/2006/relationships" id="280" r:id="R22ced9ac5a334a09"/>
    <p:sldId xmlns:r="http://schemas.openxmlformats.org/officeDocument/2006/relationships" id="281" r:id="R52ade080c7404372"/>
    <p:sldId xmlns:r="http://schemas.openxmlformats.org/officeDocument/2006/relationships" id="282" r:id="Rd61ae0eea6914762"/>
  </p:sldIdLst>
  <p:sldSz cx="12192000" cy="6858000"/>
  <p:notesSz cx="6858000" cy="9144000"/>
  <p:defaultTextStyle>
    <a:defPPr xmlns:a="http://schemas.openxmlformats.org/drawingml/2006/main">
      <a:buNone/>
    </a:defPPr>
    <a:lvl1pPr xmlns:a="http://schemas.openxmlformats.org/drawingml/2006/main" marL="0" algn="l" defTabSz="914400">
      <a:buNone/>
      <a:defRPr sz="1800" kern="1200">
        <a:solidFill>
          <a:schemeClr val="tx1"/>
        </a:solidFill>
        <a:latin typeface="+mn-lt"/>
        <a:ea typeface="+mn-lt"/>
        <a:cs typeface="+mn-lt"/>
      </a:defRPr>
    </a:lvl1pPr>
    <a:lvl2pPr xmlns:a="http://schemas.openxmlformats.org/drawingml/2006/main" marL="457200" algn="l" defTabSz="914400">
      <a:buNone/>
      <a:defRPr sz="1800" kern="1200">
        <a:solidFill>
          <a:schemeClr val="tx1"/>
        </a:solidFill>
        <a:latin typeface="+mn-lt"/>
        <a:ea typeface="+mn-lt"/>
        <a:cs typeface="+mn-lt"/>
      </a:defRPr>
    </a:lvl2pPr>
    <a:lvl3pPr xmlns:a="http://schemas.openxmlformats.org/drawingml/2006/main" marL="914400" algn="l" defTabSz="914400">
      <a:buNone/>
      <a:defRPr sz="1800" kern="1200">
        <a:solidFill>
          <a:schemeClr val="tx1"/>
        </a:solidFill>
        <a:latin typeface="+mn-lt"/>
        <a:ea typeface="+mn-lt"/>
        <a:cs typeface="+mn-lt"/>
      </a:defRPr>
    </a:lvl3pPr>
    <a:lvl4pPr xmlns:a="http://schemas.openxmlformats.org/drawingml/2006/main" marL="1371600" algn="l" defTabSz="914400">
      <a:buNone/>
      <a:defRPr sz="1800" kern="1200">
        <a:solidFill>
          <a:schemeClr val="tx1"/>
        </a:solidFill>
        <a:latin typeface="+mn-lt"/>
        <a:ea typeface="+mn-lt"/>
        <a:cs typeface="+mn-lt"/>
      </a:defRPr>
    </a:lvl4pPr>
    <a:lvl5pPr xmlns:a="http://schemas.openxmlformats.org/drawingml/2006/main" marL="1828800" algn="l" defTabSz="914400">
      <a:buNone/>
      <a:defRPr sz="1800" kern="1200">
        <a:solidFill>
          <a:schemeClr val="tx1"/>
        </a:solidFill>
        <a:latin typeface="+mn-lt"/>
        <a:ea typeface="+mn-lt"/>
        <a:cs typeface="+mn-lt"/>
      </a:defRPr>
    </a:lvl5pPr>
    <a:lvl6pPr xmlns:a="http://schemas.openxmlformats.org/drawingml/2006/main" marL="2286000" algn="l" defTabSz="914400">
      <a:buNone/>
      <a:defRPr sz="1800" kern="1200">
        <a:solidFill>
          <a:schemeClr val="tx1"/>
        </a:solidFill>
        <a:latin typeface="+mn-lt"/>
        <a:ea typeface="+mn-lt"/>
        <a:cs typeface="+mn-lt"/>
      </a:defRPr>
    </a:lvl6pPr>
    <a:lvl7pPr xmlns:a="http://schemas.openxmlformats.org/drawingml/2006/main" marL="2743200" algn="l" defTabSz="914400">
      <a:buNone/>
      <a:defRPr sz="1800" kern="1200">
        <a:solidFill>
          <a:schemeClr val="tx1"/>
        </a:solidFill>
        <a:latin typeface="+mn-lt"/>
        <a:ea typeface="+mn-lt"/>
        <a:cs typeface="+mn-lt"/>
      </a:defRPr>
    </a:lvl7pPr>
    <a:lvl8pPr xmlns:a="http://schemas.openxmlformats.org/drawingml/2006/main" marL="3200400" algn="l" defTabSz="914400">
      <a:buNone/>
      <a:defRPr sz="1800" kern="1200">
        <a:solidFill>
          <a:schemeClr val="tx1"/>
        </a:solidFill>
        <a:latin typeface="+mn-lt"/>
        <a:ea typeface="+mn-lt"/>
        <a:cs typeface="+mn-lt"/>
      </a:defRPr>
    </a:lvl8pPr>
    <a:lvl9pPr xmlns:a="http://schemas.openxmlformats.org/drawingml/2006/main" marL="3657600" algn="l" defTabSz="914400">
      <a:buNone/>
      <a:defRPr sz="1800" kern="1200">
        <a:solidFill>
          <a:schemeClr val="tx1"/>
        </a:solidFill>
        <a:latin typeface="+mn-lt"/>
        <a:ea typeface="+mn-lt"/>
        <a:cs typeface="+mn-lt"/>
      </a:defRPr>
    </a:lvl9pPr>
  </p:defaultTextStyle>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p:slideViewPr>
    <p:cSldViewPr snapToGrid="0">
      <p:cViewPr>
        <p:scale>
          <a:sx xmlns:a="http://schemas.openxmlformats.org/drawingml/2006/main" n="1" d="1"/>
          <a:sy xmlns:a="http://schemas.openxmlformats.org/drawingml/2006/main" n="1" d="1"/>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theme" Target="/ppt/theme/theme1.xml" Id="Ra1dab68c39b446c0" /><Relationship Type="http://schemas.openxmlformats.org/officeDocument/2006/relationships/slideMaster" Target="/ppt/slideMasters/slideMaster1.xml" Id="R335a10495a104930" /><Relationship Type="http://schemas.openxmlformats.org/officeDocument/2006/relationships/notesMaster" Target="/ppt/notesMasters/notesMaster1.xml" Id="R3dfa09a042cb4dd6" /><Relationship Type="http://schemas.openxmlformats.org/officeDocument/2006/relationships/presProps" Target="/ppt/presProps.xml" Id="Rd8478bcb69e2472e" /><Relationship Type="http://schemas.openxmlformats.org/officeDocument/2006/relationships/viewProps" Target="/ppt/viewProps.xml" Id="R9518b8c8d3cd4cca" /><Relationship Type="http://schemas.openxmlformats.org/officeDocument/2006/relationships/tableStyles" Target="/ppt/tableStyles.xml" Id="Rb932c945a4024a7e" /><Relationship Type="http://schemas.openxmlformats.org/officeDocument/2006/relationships/slide" Target="/ppt/slides/slide1.xml" Id="R874ba42473dd4af5" /><Relationship Type="http://schemas.openxmlformats.org/officeDocument/2006/relationships/slide" Target="/ppt/slides/slide2.xml" Id="R7c79c3e841c74801" /><Relationship Type="http://schemas.openxmlformats.org/officeDocument/2006/relationships/slide" Target="/ppt/slides/slide3.xml" Id="Rc82859d359304dbb" /><Relationship Type="http://schemas.openxmlformats.org/officeDocument/2006/relationships/slide" Target="/ppt/slides/slide4.xml" Id="Rab1a2d28f183410a" /><Relationship Type="http://schemas.openxmlformats.org/officeDocument/2006/relationships/slide" Target="/ppt/slides/slide5.xml" Id="R1d742f79b17f443a" /><Relationship Type="http://schemas.openxmlformats.org/officeDocument/2006/relationships/slide" Target="/ppt/slides/slide6.xml" Id="Rf8cd7516c7114581" /><Relationship Type="http://schemas.openxmlformats.org/officeDocument/2006/relationships/slide" Target="/ppt/slides/slide7.xml" Id="R8ea66b6ff0764335" /><Relationship Type="http://schemas.openxmlformats.org/officeDocument/2006/relationships/slide" Target="/ppt/slides/slide8.xml" Id="Rcea2d1a75d5e40cf" /><Relationship Type="http://schemas.openxmlformats.org/officeDocument/2006/relationships/slide" Target="/ppt/slides/slide9.xml" Id="Rc0399a33f3284dc3" /><Relationship Type="http://schemas.openxmlformats.org/officeDocument/2006/relationships/slide" Target="/ppt/slides/slide10.xml" Id="Re2118cca28c74ca1" /><Relationship Type="http://schemas.openxmlformats.org/officeDocument/2006/relationships/slide" Target="/ppt/slides/slide11.xml" Id="R69ea6694f48943c5" /><Relationship Type="http://schemas.openxmlformats.org/officeDocument/2006/relationships/slide" Target="/ppt/slides/slide12.xml" Id="R1fd94f73369a4113" /><Relationship Type="http://schemas.openxmlformats.org/officeDocument/2006/relationships/slide" Target="/ppt/slides/slide13.xml" Id="Ra4640fad0c3249e1" /><Relationship Type="http://schemas.openxmlformats.org/officeDocument/2006/relationships/slide" Target="/ppt/slides/slide14.xml" Id="Rbaf59953a740461f" /><Relationship Type="http://schemas.openxmlformats.org/officeDocument/2006/relationships/slide" Target="/ppt/slides/slide15.xml" Id="R5140be5c84ea46bf" /><Relationship Type="http://schemas.openxmlformats.org/officeDocument/2006/relationships/slide" Target="/ppt/slides/slide16.xml" Id="R31b37490d7104c8d" /><Relationship Type="http://schemas.openxmlformats.org/officeDocument/2006/relationships/slide" Target="/ppt/slides/slide17.xml" Id="R828e33003d5c46cd" /><Relationship Type="http://schemas.openxmlformats.org/officeDocument/2006/relationships/slide" Target="/ppt/slides/slide18.xml" Id="Rfb40ceb8611f4d7d" /><Relationship Type="http://schemas.openxmlformats.org/officeDocument/2006/relationships/slide" Target="/ppt/slides/slide19.xml" Id="R9e6b9ca2dd054443" /><Relationship Type="http://schemas.openxmlformats.org/officeDocument/2006/relationships/slide" Target="/ppt/slides/slide20.xml" Id="Rb117ea35f3564c3b" /><Relationship Type="http://schemas.openxmlformats.org/officeDocument/2006/relationships/slide" Target="/ppt/slides/slide21.xml" Id="Rca7f7b8a7f3746a4" /><Relationship Type="http://schemas.openxmlformats.org/officeDocument/2006/relationships/slide" Target="/ppt/slides/slide22.xml" Id="Re67473d775da4cba" /><Relationship Type="http://schemas.openxmlformats.org/officeDocument/2006/relationships/slide" Target="/ppt/slides/slide23.xml" Id="Re501e857f07f4fe7" /><Relationship Type="http://schemas.openxmlformats.org/officeDocument/2006/relationships/slide" Target="/ppt/slides/slide24.xml" Id="R1dc5822b2e024b39" /><Relationship Type="http://schemas.openxmlformats.org/officeDocument/2006/relationships/slide" Target="/ppt/slides/slide25.xml" Id="R22ced9ac5a334a09" /><Relationship Type="http://schemas.openxmlformats.org/officeDocument/2006/relationships/slide" Target="/ppt/slides/slide26.xml" Id="R52ade080c7404372" /><Relationship Type="http://schemas.openxmlformats.org/officeDocument/2006/relationships/slide" Target="/ppt/slides/slide27.xml" Id="Rd61ae0eea691476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120458e4953410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Night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Night 1">
      <a:fillStyleLst>
        <a:solidFill>
          <a:schemeClr val="phClr"/>
        </a:solidFill>
        <a:gradFill>
          <a:gsLst>
            <a:gs pos="0">
              <a:schemeClr val="phClr">
                <a:tint val="67000"/>
                <a:lumMod val="110000"/>
              </a:schemeClr>
            </a:gs>
            <a:gs pos="50000">
              <a:schemeClr val="phClr">
                <a:tint val="73000"/>
                <a:lumMod val="105000"/>
              </a:schemeClr>
            </a:gs>
            <a:gs pos="100000">
              <a:schemeClr val="phClr">
                <a:tint val="81000"/>
                <a:lumMod val="105000"/>
              </a:schemeClr>
            </a:gs>
          </a:gsLst>
          <a:lin ang="5400000" scaled="0"/>
          <a:tileRect/>
        </a:gradFill>
        <a:gradFill>
          <a:gsLst>
            <a:gs pos="0">
              <a:schemeClr val="phClr">
                <a:tint val="94000"/>
                <a:lumMod val="102000"/>
              </a:schemeClr>
            </a:gs>
            <a:gs pos="50000">
              <a:schemeClr val="phClr">
                <a:shade val="100000"/>
                <a:lumMod val="100000"/>
              </a:schemeClr>
            </a:gs>
            <a:gs pos="100000">
              <a:schemeClr val="phClr">
                <a:shade val="78000"/>
                <a:lumMod val="99000"/>
              </a:schemeClr>
            </a:gs>
          </a:gsLst>
          <a:lin ang="5400000" scaled="0"/>
          <a:tileRect/>
        </a:gradFill>
      </a:fillStyleLst>
      <a:lnStyleLst>
        <a:ln w="12700">
          <a:prstDash val="solid"/>
        </a:ln>
        <a:ln w="19050">
          <a:prstDash val="solid"/>
        </a:ln>
        <a:ln w="25400">
          <a:prstDash val="solid"/>
        </a:ln>
      </a:lnStyleLst>
      <a:effectStyleLst>
        <a:effectStyle>
          <a:effectLst/>
        </a:effectStyle>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3574b5a1f5a40a6" /><Relationship Type="http://schemas.openxmlformats.org/officeDocument/2006/relationships/notesMaster" Target="/ppt/notesMasters/notesMaster1.xml" Id="R09a6f36f8de74cc9" /></Relationships>
</file>

<file path=ppt/notesSlides/_rels/notesSlide2.xml.rels>&#65279;<?xml version="1.0" encoding="utf-8"?><Relationships xmlns="http://schemas.openxmlformats.org/package/2006/relationships"><Relationship Type="http://schemas.openxmlformats.org/officeDocument/2006/relationships/slide" Target="/ppt/slides/slide2.xml" Id="R883231954d114ecd" /><Relationship Type="http://schemas.openxmlformats.org/officeDocument/2006/relationships/notesMaster" Target="/ppt/notesMasters/notesMaster1.xml" Id="R18176f94e8034f25" /></Relationships>
</file>

<file path=ppt/notesSlides/_rels/notesSlide3.xml.rels>&#65279;<?xml version="1.0" encoding="utf-8"?><Relationships xmlns="http://schemas.openxmlformats.org/package/2006/relationships"><Relationship Type="http://schemas.openxmlformats.org/officeDocument/2006/relationships/slide" Target="/ppt/slides/slide3.xml" Id="Rb5e96bccdc494470" /><Relationship Type="http://schemas.openxmlformats.org/officeDocument/2006/relationships/notesMaster" Target="/ppt/notesMasters/notesMaster1.xml" Id="Rae4427fef9cb4c92" /></Relationships>
</file>

<file path=ppt/notesSlides/_rels/notesSlide4.xml.rels>&#65279;<?xml version="1.0" encoding="utf-8"?><Relationships xmlns="http://schemas.openxmlformats.org/package/2006/relationships"><Relationship Type="http://schemas.openxmlformats.org/officeDocument/2006/relationships/slide" Target="/ppt/slides/slide4.xml" Id="Rfbc2f0ebc7ff4233" /><Relationship Type="http://schemas.openxmlformats.org/officeDocument/2006/relationships/notesMaster" Target="/ppt/notesMasters/notesMaster1.xml" Id="R20de8a9003514061" /></Relationships>
</file>

<file path=ppt/notesSlides/_rels/notesSlide5.xml.rels>&#65279;<?xml version="1.0" encoding="utf-8"?><Relationships xmlns="http://schemas.openxmlformats.org/package/2006/relationships"><Relationship Type="http://schemas.openxmlformats.org/officeDocument/2006/relationships/slide" Target="/ppt/slides/slide5.xml" Id="R636327619a654403" /><Relationship Type="http://schemas.openxmlformats.org/officeDocument/2006/relationships/notesMaster" Target="/ppt/notesMasters/notesMaster1.xml" Id="Rad4582f0419c4651" /></Relationships>
</file>

<file path=ppt/notesSlides/_rels/notesSlide6.xml.rels>&#65279;<?xml version="1.0" encoding="utf-8"?><Relationships xmlns="http://schemas.openxmlformats.org/package/2006/relationships"><Relationship Type="http://schemas.openxmlformats.org/officeDocument/2006/relationships/slide" Target="/ppt/slides/slide6.xml" Id="Rf7a1be3dc0f942b0" /><Relationship Type="http://schemas.openxmlformats.org/officeDocument/2006/relationships/notesMaster" Target="/ppt/notesMasters/notesMaster1.xml" Id="R3e654b52bfd5479f" /></Relationships>
</file>

<file path=ppt/notesSlides/_rels/notesSlide7.xml.rels>&#65279;<?xml version="1.0" encoding="utf-8"?><Relationships xmlns="http://schemas.openxmlformats.org/package/2006/relationships"><Relationship Type="http://schemas.openxmlformats.org/officeDocument/2006/relationships/slide" Target="/ppt/slides/slide7.xml" Id="R92cdb184683648f1" /><Relationship Type="http://schemas.openxmlformats.org/officeDocument/2006/relationships/notesMaster" Target="/ppt/notesMasters/notesMaster1.xml" Id="Rba53a884af0543b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fbd380781842f2" /><Relationship Type="http://schemas.openxmlformats.org/officeDocument/2006/relationships/notesMaster" Target="/ppt/notesMasters/notesMaster1.xml" Id="Rc28eb20c934b41a1" /></Relationships>
</file>

<file path=ppt/notesSlides/_rels/notesSlide9.xml.rels>&#65279;<?xml version="1.0" encoding="utf-8"?><Relationships xmlns="http://schemas.openxmlformats.org/package/2006/relationships"><Relationship Type="http://schemas.openxmlformats.org/officeDocument/2006/relationships/slide" Target="/ppt/slides/slide9.xml" Id="R403af46508fb4469" /><Relationship Type="http://schemas.openxmlformats.org/officeDocument/2006/relationships/notesMaster" Target="/ppt/notesMasters/notesMaster1.xml" Id="Rf0af65652018467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601436a1c9546c1" /><Relationship Type="http://schemas.openxmlformats.org/officeDocument/2006/relationships/notesMaster" Target="/ppt/notesMasters/notesMaster1.xml" Id="R0a1455123c164c6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8b042b3931e4267" /><Relationship Type="http://schemas.openxmlformats.org/officeDocument/2006/relationships/notesMaster" Target="/ppt/notesMasters/notesMaster1.xml" Id="R39d65bdd554a415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e8873278fcf434e" /><Relationship Type="http://schemas.openxmlformats.org/officeDocument/2006/relationships/notesMaster" Target="/ppt/notesMasters/notesMaster1.xml" Id="Ree0f1bd72cc54a4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207858aae75428b" /><Relationship Type="http://schemas.openxmlformats.org/officeDocument/2006/relationships/notesMaster" Target="/ppt/notesMasters/notesMaster1.xml" Id="Rcb0c870a4aa644d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14b97f417384290" /><Relationship Type="http://schemas.openxmlformats.org/officeDocument/2006/relationships/notesMaster" Target="/ppt/notesMasters/notesMaster1.xml" Id="R475d951f918f44d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7899e0aced443e" /><Relationship Type="http://schemas.openxmlformats.org/officeDocument/2006/relationships/notesMaster" Target="/ppt/notesMasters/notesMaster1.xml" Id="Rdd4d20ee093f401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ee0c1aa5c044fa1" /><Relationship Type="http://schemas.openxmlformats.org/officeDocument/2006/relationships/notesMaster" Target="/ppt/notesMasters/notesMaster1.xml" Id="Rb6bea54f0bb3423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2872680f6b843ec" /><Relationship Type="http://schemas.openxmlformats.org/officeDocument/2006/relationships/notesMaster" Target="/ppt/notesMasters/notesMaster1.xml" Id="R8cea8fd0d4d748e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90f4b2eb4844c91" /><Relationship Type="http://schemas.openxmlformats.org/officeDocument/2006/relationships/notesMaster" Target="/ppt/notesMasters/notesMaster1.xml" Id="R0553b3c790ae456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9268275cca8482e" /><Relationship Type="http://schemas.openxmlformats.org/officeDocument/2006/relationships/notesMaster" Target="/ppt/notesMasters/notesMaster1.xml" Id="R67d77d40f0664ac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39f6fb949f04a70" /><Relationship Type="http://schemas.openxmlformats.org/officeDocument/2006/relationships/notesMaster" Target="/ppt/notesMasters/notesMaster1.xml" Id="Rfe36a6c0370f496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f69a1a96f1249ac" /><Relationship Type="http://schemas.openxmlformats.org/officeDocument/2006/relationships/notesMaster" Target="/ppt/notesMasters/notesMaster1.xml" Id="R479581d2e8ca493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52f6ec42e254912" /><Relationship Type="http://schemas.openxmlformats.org/officeDocument/2006/relationships/notesMaster" Target="/ppt/notesMasters/notesMaster1.xml" Id="R3be3ecac0b48463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f6cc479756f45fb" /><Relationship Type="http://schemas.openxmlformats.org/officeDocument/2006/relationships/notesMaster" Target="/ppt/notesMasters/notesMaster1.xml" Id="R2f9a47c781fa47b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c7f9833114144d7" /><Relationship Type="http://schemas.openxmlformats.org/officeDocument/2006/relationships/notesMaster" Target="/ppt/notesMasters/notesMaster1.xml" Id="R626fe3421e69426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8d6f179b05a4f99" /><Relationship Type="http://schemas.openxmlformats.org/officeDocument/2006/relationships/notesMaster" Target="/ppt/notesMasters/notesMaster1.xml" Id="Ra4cffc4622b54c1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9c5de42d8a54f02" /><Relationship Type="http://schemas.openxmlformats.org/officeDocument/2006/relationships/notesMaster" Target="/ppt/notesMasters/notesMaster1.xml" Id="R51dbfc9ed24b418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88d5fce3fb147f8" /><Relationship Type="http://schemas.openxmlformats.org/officeDocument/2006/relationships/notesMaster" Target="/ppt/notesMasters/notesMaster1.xml" Id="R8a5b1379b2c94ef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1,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90-93.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1,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90-93. Activities adapted to a nominal 3 V two-AAA pack and the classroom inventory.</a:t>
            </a:r>
          </a:p>
          <a:p xmlns:a="http://schemas.openxmlformats.org/drawingml/2006/main">
            <a:pPr indent="0" algn="l">
              <a:lnSpc>
                <a:spcPct val="100000"/>
              </a:lnSpc>
              <a:buNone/>
            </a:pPr>
            <a:r>
              <a:t>Circuit image: hands-on-assets/lab1-isolated-resistance.png,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1,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90-93. Activities adapted to a nominal 3 V two-AAA pack and the classroom inventory.</a:t>
            </a:r>
          </a:p>
          <a:p xmlns:a="http://schemas.openxmlformats.org/drawingml/2006/main">
            <a:pPr indent="0" algn="l">
              <a:lnSpc>
                <a:spcPct val="100000"/>
              </a:lnSpc>
              <a:buNone/>
            </a:pPr>
            <a:r>
              <a:t>Circuit image: hands-on-assets/lab1-isolated-resistance.png,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1, step 3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90-93.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2, step 1 of 4.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93-95.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2, step 2 of 4.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93-95. Activities adapted to a nominal 3 V two-AAA pack and the classroom inventory.</a:t>
            </a:r>
          </a:p>
          <a:p xmlns:a="http://schemas.openxmlformats.org/drawingml/2006/main">
            <a:pPr indent="0" algn="l">
              <a:lnSpc>
                <a:spcPct val="100000"/>
              </a:lnSpc>
              <a:buNone/>
            </a:pPr>
            <a:r>
              <a:t>Circuit image: hands-on-assets/lab2-red-led-rheostat-student.png,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2, step 2 of 4.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93-95. Activities adapted to a nominal 3 V two-AAA pack and the classroom inventory.</a:t>
            </a:r>
          </a:p>
          <a:p xmlns:a="http://schemas.openxmlformats.org/drawingml/2006/main">
            <a:pPr indent="0" algn="l">
              <a:lnSpc>
                <a:spcPct val="100000"/>
              </a:lnSpc>
              <a:buNone/>
            </a:pPr>
            <a:r>
              <a:t>Circuit image: hands-on-assets/lab2-red-led-rheostat-student.png,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2, step 3 of 4.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93-95. Activities adapted to a nominal 3 V two-AAA pack and the classroom inventory.</a:t>
            </a:r>
          </a:p>
          <a:p xmlns:a="http://schemas.openxmlformats.org/drawingml/2006/main">
            <a:pPr indent="0" algn="l">
              <a:lnSpc>
                <a:spcPct val="100000"/>
              </a:lnSpc>
              <a:buNone/>
            </a:pPr>
            <a:r>
              <a:t>Circuit image: hands-on-assets/lab2-red-led-rheostat-student.png,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2, step 3 of 4.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93-95. Activities adapted to a nominal 3 V two-AAA pack and the classroom inventory.</a:t>
            </a:r>
          </a:p>
          <a:p xmlns:a="http://schemas.openxmlformats.org/drawingml/2006/main">
            <a:pPr indent="0" algn="l">
              <a:lnSpc>
                <a:spcPct val="100000"/>
              </a:lnSpc>
              <a:buNone/>
            </a:pPr>
            <a:r>
              <a:t>Circuit image: hands-on-assets/lab2-red-led-rheostat-student.png,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2, step 4 of 4.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93-95.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3,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95-99. Activities adapted to a nominal 3 V two-AAA pack and the classroom inventory.</a:t>
            </a:r>
          </a:p>
          <a:p xmlns:a="http://schemas.openxmlformats.org/drawingml/2006/main">
            <a:pPr indent="0" algn="l">
              <a:lnSpc>
                <a:spcPct val="100000"/>
              </a:lnSpc>
              <a:buNone/>
            </a:pPr>
            <a:r>
              <a:t>Circuit image: hands-on-assets/lab3-three-series-resistors.png,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3,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95-99. Activities adapted to a nominal 3 V two-AAA pack and the classroom inventory.</a:t>
            </a:r>
          </a:p>
          <a:p xmlns:a="http://schemas.openxmlformats.org/drawingml/2006/main">
            <a:pPr indent="0" algn="l">
              <a:lnSpc>
                <a:spcPct val="100000"/>
              </a:lnSpc>
              <a:buNone/>
            </a:pPr>
            <a:r>
              <a:t>Circuit image: hands-on-assets/lab3-three-series-resistors.png,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3,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95-99. Activities adapted to a nominal 3 V two-AAA pack and the classroom inventory.</a:t>
            </a:r>
          </a:p>
          <a:p xmlns:a="http://schemas.openxmlformats.org/drawingml/2006/main">
            <a:pPr indent="0" algn="l">
              <a:lnSpc>
                <a:spcPct val="100000"/>
              </a:lnSpc>
              <a:buNone/>
            </a:pPr>
            <a:r>
              <a:t>Circuit image: hands-on-assets/lab3-current-meter.png,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3,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95-99. Activities adapted to a nominal 3 V two-AAA pack and the classroom inventory.</a:t>
            </a:r>
          </a:p>
          <a:p xmlns:a="http://schemas.openxmlformats.org/drawingml/2006/main">
            <a:pPr indent="0" algn="l">
              <a:lnSpc>
                <a:spcPct val="100000"/>
              </a:lnSpc>
              <a:buNone/>
            </a:pPr>
            <a:r>
              <a:t>Circuit image: hands-on-assets/lab3-current-meter.png,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3, step 3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95-99.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4,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99-100,103-104. Activities adapted to a nominal 3 V two-AAA pack and the classroom inventory.</a:t>
            </a:r>
          </a:p>
          <a:p xmlns:a="http://schemas.openxmlformats.org/drawingml/2006/main">
            <a:pPr indent="0" algn="l">
              <a:lnSpc>
                <a:spcPct val="100000"/>
              </a:lnSpc>
              <a:buNone/>
            </a:pPr>
            <a:r>
              <a:t>Circuit image: hands-on-assets/lab4-voltage-across-r1.png,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4,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99-100,103-104. Activities adapted to a nominal 3 V two-AAA pack and the classroom inventory.</a:t>
            </a:r>
          </a:p>
          <a:p xmlns:a="http://schemas.openxmlformats.org/drawingml/2006/main">
            <a:pPr indent="0" algn="l">
              <a:lnSpc>
                <a:spcPct val="100000"/>
              </a:lnSpc>
              <a:buNone/>
            </a:pPr>
            <a:r>
              <a:t>Circuit image: hands-on-assets/lab4-voltage-across-r1.png,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4,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99-100,103-104.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4, step 3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99-100,103-104.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5,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100-103.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5,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100-103.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5, step 3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100-103.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6,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95-96,111. Activities adapted to a nominal 3 V two-AAA pack and the classroom inventory.</a:t>
            </a:r>
          </a:p>
          <a:p xmlns:a="http://schemas.openxmlformats.org/drawingml/2006/main">
            <a:pPr indent="0" algn="l">
              <a:lnSpc>
                <a:spcPct val="100000"/>
              </a:lnSpc>
              <a:buNone/>
            </a:pPr>
            <a:r>
              <a:t>Circuit image: hands-on-assets/lab6-open-circuit.png,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6, step 1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95-96,111. Activities adapted to a nominal 3 V two-AAA pack and the classroom inventory.</a:t>
            </a:r>
          </a:p>
          <a:p xmlns:a="http://schemas.openxmlformats.org/drawingml/2006/main">
            <a:pPr indent="0" algn="l">
              <a:lnSpc>
                <a:spcPct val="100000"/>
              </a:lnSpc>
              <a:buNone/>
            </a:pPr>
            <a:r>
              <a:t>Circuit image: hands-on-assets/lab6-open-circuit.png,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6,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95-96,111. Activities adapted to a nominal 3 V two-AAA pack and the classroom inventory.</a:t>
            </a:r>
          </a:p>
          <a:p xmlns:a="http://schemas.openxmlformats.org/drawingml/2006/main">
            <a:pPr indent="0" algn="l">
              <a:lnSpc>
                <a:spcPct val="100000"/>
              </a:lnSpc>
              <a:buNone/>
            </a:pPr>
            <a:r>
              <a:t>Circuit image: hands-on-assets/lab6-r2-bypass.png,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This editable wiring schematic precedes the matching physical breadboard view. Attempt the circuit with power off, then compare the next slide. A is a current meter in series, V is a voltmeter across two points, Ω is an unpowered resistance measurement. Symbols identify electrical connectivity, not physical terminal locations.</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6, step 2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95-96,111. Activities adapted to a nominal 3 V two-AAA pack and the classroom inventory.</a:t>
            </a:r>
          </a:p>
          <a:p xmlns:a="http://schemas.openxmlformats.org/drawingml/2006/main">
            <a:pPr indent="0" algn="l">
              <a:lnSpc>
                <a:spcPct val="100000"/>
              </a:lnSpc>
              <a:buNone/>
            </a:pPr>
            <a:r>
              <a:t>Circuit image: hands-on-assets/lab6-r2-bypass.png, from native Fritzing 1.0.8 core parts. Models show electrical connections. Match the actual component pinout and meter jack labels. The holder artwork depicts one cell although the classroom source is two AAA cells.</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pPr indent="0" algn="l">
              <a:lnSpc>
                <a:spcPct val="100000"/>
              </a:lnSpc>
              <a:buNone/>
            </a:pPr>
            <a:r>
              <a:rPr sz="2000" b="0" u="none" strike="noStrike">
                <a:solidFill>
                  <a:srgbClr val="000000"/>
                </a:solidFill>
                <a:latin typeface="Arial"/>
                <a:ea typeface="Arial"/>
                <a:cs typeface="Arial"/>
              </a:rPr>
              <a:t>Student Lab 6, step 3 of 3. Record predictions, measurements with units, and explanations on paper. Use your actual source voltage and measured component values.</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rPr sz="2000" b="0" u="none" strike="noStrike">
                <a:solidFill>
                  <a:srgbClr val="000000"/>
                </a:solidFill>
                <a:latin typeface="Arial"/>
                <a:ea typeface="Arial"/>
                <a:cs typeface="Arial"/>
              </a:rPr>
              <a:t>Source: NJATC DC Theory, 3rd edition, ISBN 9781935941125, Chapter 4, pp. 95-96,111. Activities adapted to a nominal 3 V two-AAA pack and the classroom inventory.</a:t>
            </a: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
            </a:r>
            <a:endParaRPr sz="2000" b="0" u="none" strike="noStrike">
              <a:solidFill>
                <a:srgbClr val="000000"/>
              </a:solidFill>
              <a:latin typeface="Arial"/>
              <a:ea typeface="Arial"/>
              <a:cs typeface="Arial"/>
            </a:endParaRPr>
          </a:p>
          <a:p xmlns:a="http://schemas.openxmlformats.org/drawingml/2006/main">
            <a:pPr indent="0" algn="l">
              <a:lnSpc>
                <a:spcPct val="100000"/>
              </a:lnSpc>
              <a:buNone/>
            </a:pPr>
            <a:r>
              <a:t>Classroom source: ONE nominal 3 V battery pack containing TWO 1.5 V AAA cells in series. Use actual measured loaded voltage and component values for calculations. The one-cell breadboard artwork does not change the source voltage. </a:t>
            </a:r>
            <a:endParaRPr sz="2000" b="0" u="none" strike="noStrike">
              <a:solidFill>
                <a:srgbClr val="000000"/>
              </a:solidFill>
              <a:latin typeface="Arial"/>
              <a:ea typeface="Arial"/>
              <a:cs typeface="Arial"/>
            </a:endParaRP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198732ea778453a" /></Relationships>
</file>

<file path=ppt/slideLayouts/slideLayout1.xml><?xml version="1.0" encoding="utf-8"?>
<p:sldLayout xmlns:p="http://schemas.openxmlformats.org/presentationml/2006/main" type="title" preserve="1">
  <p:cSld name="Title Slide">
    <p:spTree>
      <p:nvGrpSpPr>
        <p:cNvPr id="1" name=""/>
        <p:cNvGrpSpPr/>
        <p:nvPr/>
      </p:nvGrpSpPr>
      <p:grpSpPr>
        <a:xfrm xmlns:a="http://schemas.openxmlformats.org/drawingml/2006/main"/>
      </p:grpSpPr>
      <p:sp>
        <p:nvSpPr>
          <p:cNvPr id="4" name="PlaceHolder 1">
            <a:extLst xmlns:a="http://schemas.openxmlformats.org/drawingml/2006/main">
              <a:ext uri="{FF2B5EF4-FFF2-40B4-BE49-F238E27FC236}">
                <a16:creationId xmlns:a16="http://schemas.microsoft.com/office/drawing/2014/main" id="{A206403F-DB67-4E6D-8D9B-7662610D2235}"/>
              </a:ext>
            </a:extLst>
          </p:cNvPr>
          <p:cNvSpPr>
            <a:spLocks xmlns:a="http://schemas.openxmlformats.org/drawingml/2006/main" noGrp="1"/>
          </p:cNvSpPr>
          <p:nvPr>
            <p:ph type="title" idx="0"/>
          </p:nvPr>
        </p:nvSpPr>
        <p:spPr>
          <a:xfrm xmlns:a="http://schemas.openxmlformats.org/drawingml/2006/main">
            <a:off x="609480" y="273600"/>
            <a:ext cx="10972440" cy="114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spAutoFit/>
          </a:bodyPr>
          <a:lstStyle xmlns:a="http://schemas.openxmlformats.org/drawingml/2006/main"/>
          <a:p xmlns:a="http://schemas.openxmlformats.org/drawingml/2006/main">
            <a:pPr indent="0" algn="l">
              <a:lnSpc>
                <a:spcPct val="90000"/>
              </a:lnSpc>
              <a:buNone/>
            </a:pPr>
            <a:endParaRPr sz="4400" b="0" u="none" strike="noStrike">
              <a:solidFill>
                <a:schemeClr val="dk1"/>
              </a:solidFill>
              <a:latin typeface="Calibri Light"/>
              <a:ea typeface="Calibri Light"/>
              <a:cs typeface="Calibri Light"/>
            </a:endParaRPr>
          </a:p>
        </p:txBody>
      </p:sp>
      <p:sp>
        <p:nvSpPr>
          <p:cNvPr id="5" name="PlaceHolder 2">
            <a:extLst xmlns:a="http://schemas.openxmlformats.org/drawingml/2006/main">
              <a:ext uri="{FF2B5EF4-FFF2-40B4-BE49-F238E27FC236}">
                <a16:creationId xmlns:a16="http://schemas.microsoft.com/office/drawing/2014/main" id="{39EF0BFB-39E3-4A6E-9B9D-56022DA4132A}"/>
              </a:ext>
            </a:extLst>
          </p:cNvPr>
          <p:cNvSpPr>
            <a:spLocks xmlns:a="http://schemas.openxmlformats.org/drawingml/2006/main" noGrp="1"/>
          </p:cNvSpPr>
          <p:nvPr>
            <p:ph type="subTitle" idx="0"/>
          </p:nvPr>
        </p:nvSpPr>
        <p:spPr>
          <a:xfrm xmlns:a="http://schemas.openxmlformats.org/drawingml/2006/main">
            <a:off x="609480" y="1604520"/>
            <a:ext cx="10972440" cy="39772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spAutoFit/>
          </a:bodyPr>
          <a:lstStyle xmlns:a="http://schemas.openxmlformats.org/drawingml/2006/main"/>
          <a:p xmlns:a="http://schemas.openxmlformats.org/drawingml/2006/main">
            <a:pPr indent="0" algn="ctr">
              <a:buNone/>
            </a:pPr>
            <a:endParaRPr sz="3200" b="0" u="none" strike="noStrike">
              <a:solidFill>
                <a:srgbClr val="000000"/>
              </a:solidFill>
              <a:latin typeface="Arial"/>
              <a:ea typeface="Arial"/>
              <a:cs typeface="Arial"/>
            </a:endParaRPr>
          </a:p>
        </p:txBody>
      </p:sp>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fd7e97aef9a4c15" /><Relationship Type="http://schemas.openxmlformats.org/officeDocument/2006/relationships/slideLayout" Target="/ppt/slideLayouts/slideLayout1.xml" Id="R91a411af8a754cf0" /></Relationships>
</file>

<file path=ppt/slideMasters/slideMaster1.xml><?xml version="1.0" encoding="utf-8"?>
<p:sldMaster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 name="PlaceHolder 1">
            <a:extLst xmlns:a="http://schemas.openxmlformats.org/drawingml/2006/main">
              <a:ext uri="{FF2B5EF4-FFF2-40B4-BE49-F238E27FC236}">
                <a16:creationId xmlns:a16="http://schemas.microsoft.com/office/drawing/2014/main" id="{07F96376-7066-4C89-BCDE-ACDE0279718F}"/>
              </a:ext>
            </a:extLst>
          </p:cNvPr>
          <p:cNvSpPr>
            <a:spLocks xmlns:a="http://schemas.openxmlformats.org/drawingml/2006/main" noGrp="1"/>
          </p:cNvSpPr>
          <p:nvPr>
            <p:ph type="title" idx="0"/>
          </p:nvPr>
        </p:nvSpPr>
        <p:spPr>
          <a:xfrm xmlns:a="http://schemas.openxmlformats.org/drawingml/2006/main">
            <a:off x="609480" y="273600"/>
            <a:ext cx="10972440" cy="114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ctr">
            <a:noAutofit/>
          </a:bodyPr>
          <a:lstStyle xmlns:a="http://schemas.openxmlformats.org/drawingml/2006/main">
            <a:lvl1pPr indent="0" algn="l">
              <a:lnSpc>
                <a:spcPct val="90000"/>
              </a:lnSpc>
              <a:buNone/>
              <a:defRPr sz="4400" b="0" u="none" strike="noStrike">
                <a:solidFill>
                  <a:schemeClr val="dk1"/>
                </a:solidFill>
                <a:latin typeface="Calibri Light"/>
                <a:ea typeface="Calibri Light"/>
                <a:cs typeface="Calibri Light"/>
              </a:defRPr>
            </a:lvl1pPr>
          </a:lstStyle>
          <a:p xmlns:a="http://schemas.openxmlformats.org/drawingml/2006/main">
            <a:pPr indent="0" algn="l">
              <a:lnSpc>
                <a:spcPct val="90000"/>
              </a:lnSpc>
              <a:buNone/>
            </a:pPr>
            <a:r>
              <a:rPr sz="4400" b="0" u="none" strike="noStrike">
                <a:solidFill>
                  <a:schemeClr val="dk1"/>
                </a:solidFill>
                <a:latin typeface="Calibri Light"/>
                <a:ea typeface="Calibri Light"/>
                <a:cs typeface="Calibri Light"/>
              </a:rPr>
              <a:t>Click to edit the title text format</a:t>
            </a:r>
          </a:p>
        </p:txBody>
      </p:sp>
      <p:sp>
        <p:nvSpPr>
          <p:cNvPr id="3" name="PlaceHolder 2">
            <a:extLst xmlns:a="http://schemas.openxmlformats.org/drawingml/2006/main">
              <a:ext uri="{FF2B5EF4-FFF2-40B4-BE49-F238E27FC236}">
                <a16:creationId xmlns:a16="http://schemas.microsoft.com/office/drawing/2014/main" id="{87EED9B4-945F-496C-87E3-84B6B207A66E}"/>
              </a:ext>
            </a:extLst>
          </p:cNvPr>
          <p:cNvSpPr>
            <a:spLocks xmlns:a="http://schemas.openxmlformats.org/drawingml/2006/main" noGrp="1"/>
          </p:cNvSpPr>
          <p:nvPr>
            <p:ph type="body" idx="0"/>
          </p:nvPr>
        </p:nvSpPr>
        <p:spPr>
          <a:xfrm xmlns:a="http://schemas.openxmlformats.org/drawingml/2006/main">
            <a:off x="609480" y="1604520"/>
            <a:ext cx="10972440" cy="39772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0" tIns="0" rIns="0" bIns="0" anchor="t">
            <a:normAutofit/>
          </a:bodyPr>
          <a:lstStyle xmlns:a="http://schemas.openxmlformats.org/drawingml/2006/main">
            <a:lvl1pPr algn="l">
              <a:lnSpc>
                <a:spcPct val="90000"/>
              </a:lnSpc>
              <a:spcBef>
                <a:spcPts val="1417"/>
              </a:spcBef>
              <a:buClr>
                <a:srgbClr val="000000"/>
              </a:buClr>
              <a:buSzPct val="45000"/>
              <a:buFont typeface="Wingdings"/>
              <a:buChar char=""/>
              <a:defRPr sz="2800" b="0" u="none" strike="noStrike">
                <a:solidFill>
                  <a:schemeClr val="dk1"/>
                </a:solidFill>
                <a:latin typeface="Calibri"/>
                <a:ea typeface="Calibri"/>
                <a:cs typeface="Calibri"/>
              </a:defRPr>
            </a:lvl1pPr>
            <a:lvl2pPr algn="l">
              <a:lnSpc>
                <a:spcPct val="90000"/>
              </a:lnSpc>
              <a:spcBef>
                <a:spcPts val="1134"/>
              </a:spcBef>
              <a:buClr>
                <a:srgbClr val="000000"/>
              </a:buClr>
              <a:buSzPct val="75000"/>
              <a:buFont typeface="Symbol"/>
              <a:buChar char=""/>
              <a:defRPr sz="2000" b="0" u="none" strike="noStrike">
                <a:solidFill>
                  <a:schemeClr val="dk1"/>
                </a:solidFill>
                <a:latin typeface="Calibri"/>
                <a:ea typeface="Calibri"/>
                <a:cs typeface="Calibri"/>
              </a:defRPr>
            </a:lvl2pPr>
            <a:lvl3pPr algn="l">
              <a:lnSpc>
                <a:spcPct val="90000"/>
              </a:lnSpc>
              <a:spcBef>
                <a:spcPts val="850"/>
              </a:spcBef>
              <a:buClr>
                <a:srgbClr val="000000"/>
              </a:buClr>
              <a:buSzPct val="45000"/>
              <a:buFont typeface="Wingdings"/>
              <a:buChar char=""/>
              <a:defRPr sz="1800" b="0" u="none" strike="noStrike">
                <a:solidFill>
                  <a:schemeClr val="dk1"/>
                </a:solidFill>
                <a:latin typeface="Calibri"/>
                <a:ea typeface="Calibri"/>
                <a:cs typeface="Calibri"/>
              </a:defRPr>
            </a:lvl3pPr>
            <a:lvl4pPr algn="l">
              <a:lnSpc>
                <a:spcPct val="90000"/>
              </a:lnSpc>
              <a:spcBef>
                <a:spcPts val="567"/>
              </a:spcBef>
              <a:buClr>
                <a:srgbClr val="000000"/>
              </a:buClr>
              <a:buSzPct val="75000"/>
              <a:buFont typeface="Symbol"/>
              <a:buChar char=""/>
              <a:defRPr sz="1800" b="0" u="none" strike="noStrike">
                <a:solidFill>
                  <a:schemeClr val="dk1"/>
                </a:solidFill>
                <a:latin typeface="Calibri"/>
                <a:ea typeface="Calibri"/>
                <a:cs typeface="Calibri"/>
              </a:defRPr>
            </a:lvl4pPr>
            <a:lvl5pPr algn="l">
              <a:lnSpc>
                <a:spcPct val="90000"/>
              </a:lnSpc>
              <a:spcBef>
                <a:spcPts val="283"/>
              </a:spcBef>
              <a:buClr>
                <a:srgbClr val="000000"/>
              </a:buClr>
              <a:buSzPct val="45000"/>
              <a:buFont typeface="Wingdings"/>
              <a:buChar char=""/>
              <a:defRPr sz="2000" b="0" u="none" strike="noStrike">
                <a:solidFill>
                  <a:schemeClr val="dk1"/>
                </a:solidFill>
                <a:latin typeface="Calibri"/>
                <a:ea typeface="Calibri"/>
                <a:cs typeface="Calibri"/>
              </a:defRPr>
            </a:lvl5pPr>
            <a:lvl6pPr algn="l">
              <a:lnSpc>
                <a:spcPct val="90000"/>
              </a:lnSpc>
              <a:spcBef>
                <a:spcPts val="283"/>
              </a:spcBef>
              <a:buClr>
                <a:srgbClr val="000000"/>
              </a:buClr>
              <a:buSzPct val="45000"/>
              <a:buFont typeface="Wingdings"/>
              <a:buChar char=""/>
              <a:defRPr sz="2000" b="0" u="none" strike="noStrike">
                <a:solidFill>
                  <a:schemeClr val="dk1"/>
                </a:solidFill>
                <a:latin typeface="Calibri"/>
                <a:ea typeface="Calibri"/>
                <a:cs typeface="Calibri"/>
              </a:defRPr>
            </a:lvl6pPr>
            <a:lvl7pPr algn="l">
              <a:lnSpc>
                <a:spcPct val="90000"/>
              </a:lnSpc>
              <a:spcBef>
                <a:spcPts val="283"/>
              </a:spcBef>
              <a:buClr>
                <a:srgbClr val="000000"/>
              </a:buClr>
              <a:buSzPct val="45000"/>
              <a:buFont typeface="Wingdings"/>
              <a:buChar char=""/>
              <a:defRPr sz="2000" b="0" u="none" strike="noStrike">
                <a:solidFill>
                  <a:schemeClr val="dk1"/>
                </a:solidFill>
                <a:latin typeface="Calibri"/>
                <a:ea typeface="Calibri"/>
                <a:cs typeface="Calibri"/>
              </a:defRPr>
            </a:lvl7pPr>
          </a:lstStyle>
          <a:p xmlns:a="http://schemas.openxmlformats.org/drawingml/2006/main">
            <a:pPr marL="432000" indent="-324000" algn="l">
              <a:lnSpc>
                <a:spcPct val="90000"/>
              </a:lnSpc>
              <a:spcBef>
                <a:spcPts val="1417"/>
              </a:spcBef>
              <a:buClr>
                <a:srgbClr val="000000"/>
              </a:buClr>
              <a:buSzPct val="45000"/>
              <a:buFont typeface="Wingdings"/>
              <a:buChar char=""/>
            </a:pPr>
            <a:r>
              <a:rPr sz="2800" b="0" u="none" strike="noStrike">
                <a:solidFill>
                  <a:schemeClr val="dk1"/>
                </a:solidFill>
                <a:latin typeface="Calibri"/>
                <a:ea typeface="Calibri"/>
                <a:cs typeface="Calibri"/>
              </a:rPr>
              <a:t>Click to edit the outline text format</a:t>
            </a:r>
          </a:p>
          <a:p xmlns:a="http://schemas.openxmlformats.org/drawingml/2006/main">
            <a:pPr marL="864000" lvl="1" indent="-324000" algn="l">
              <a:lnSpc>
                <a:spcPct val="90000"/>
              </a:lnSpc>
              <a:spcBef>
                <a:spcPts val="1134"/>
              </a:spcBef>
              <a:buClr>
                <a:srgbClr val="000000"/>
              </a:buClr>
              <a:buSzPct val="75000"/>
              <a:buFont typeface="Symbol"/>
              <a:buChar char=""/>
            </a:pPr>
            <a:r>
              <a:rPr sz="2000" b="0" u="none" strike="noStrike">
                <a:solidFill>
                  <a:schemeClr val="dk1"/>
                </a:solidFill>
                <a:latin typeface="Calibri"/>
                <a:ea typeface="Calibri"/>
                <a:cs typeface="Calibri"/>
              </a:rPr>
              <a:t>Second Outline Level</a:t>
            </a:r>
          </a:p>
          <a:p xmlns:a="http://schemas.openxmlformats.org/drawingml/2006/main">
            <a:pPr marL="1296000" lvl="2" indent="-288000" algn="l">
              <a:lnSpc>
                <a:spcPct val="90000"/>
              </a:lnSpc>
              <a:spcBef>
                <a:spcPts val="850"/>
              </a:spcBef>
              <a:buClr>
                <a:srgbClr val="000000"/>
              </a:buClr>
              <a:buSzPct val="45000"/>
              <a:buFont typeface="Wingdings"/>
              <a:buChar char=""/>
            </a:pPr>
            <a:r>
              <a:rPr sz="1800" b="0" u="none" strike="noStrike">
                <a:solidFill>
                  <a:schemeClr val="dk1"/>
                </a:solidFill>
                <a:latin typeface="Calibri"/>
                <a:ea typeface="Calibri"/>
                <a:cs typeface="Calibri"/>
              </a:rPr>
              <a:t>Third Outline Level</a:t>
            </a:r>
          </a:p>
          <a:p xmlns:a="http://schemas.openxmlformats.org/drawingml/2006/main">
            <a:pPr marL="1728000" lvl="3" indent="-216000" algn="l">
              <a:lnSpc>
                <a:spcPct val="90000"/>
              </a:lnSpc>
              <a:spcBef>
                <a:spcPts val="567"/>
              </a:spcBef>
              <a:buClr>
                <a:srgbClr val="000000"/>
              </a:buClr>
              <a:buSzPct val="75000"/>
              <a:buFont typeface="Symbol"/>
              <a:buChar char=""/>
            </a:pPr>
            <a:r>
              <a:rPr sz="1800" b="0" u="none" strike="noStrike">
                <a:solidFill>
                  <a:schemeClr val="dk1"/>
                </a:solidFill>
                <a:latin typeface="Calibri"/>
                <a:ea typeface="Calibri"/>
                <a:cs typeface="Calibri"/>
              </a:rPr>
              <a:t>Fourth Outline Level</a:t>
            </a:r>
          </a:p>
          <a:p xmlns:a="http://schemas.openxmlformats.org/drawingml/2006/main">
            <a:pPr marL="2160000" lvl="4" indent="-216000" algn="l">
              <a:lnSpc>
                <a:spcPct val="90000"/>
              </a:lnSpc>
              <a:spcBef>
                <a:spcPts val="283"/>
              </a:spcBef>
              <a:buClr>
                <a:srgbClr val="000000"/>
              </a:buClr>
              <a:buSzPct val="45000"/>
              <a:buFont typeface="Wingdings"/>
              <a:buChar char=""/>
            </a:pPr>
            <a:r>
              <a:rPr sz="2000" b="0" u="none" strike="noStrike">
                <a:solidFill>
                  <a:schemeClr val="dk1"/>
                </a:solidFill>
                <a:latin typeface="Calibri"/>
                <a:ea typeface="Calibri"/>
                <a:cs typeface="Calibri"/>
              </a:rPr>
              <a:t>Fifth Outline Level</a:t>
            </a:r>
          </a:p>
          <a:p xmlns:a="http://schemas.openxmlformats.org/drawingml/2006/main">
            <a:pPr marL="2592000" lvl="5" indent="-216000" algn="l">
              <a:lnSpc>
                <a:spcPct val="90000"/>
              </a:lnSpc>
              <a:spcBef>
                <a:spcPts val="283"/>
              </a:spcBef>
              <a:buClr>
                <a:srgbClr val="000000"/>
              </a:buClr>
              <a:buSzPct val="45000"/>
              <a:buFont typeface="Wingdings"/>
              <a:buChar char=""/>
            </a:pPr>
            <a:r>
              <a:rPr sz="2000" b="0" u="none" strike="noStrike">
                <a:solidFill>
                  <a:schemeClr val="dk1"/>
                </a:solidFill>
                <a:latin typeface="Calibri"/>
                <a:ea typeface="Calibri"/>
                <a:cs typeface="Calibri"/>
              </a:rPr>
              <a:t>Sixth Outline Level</a:t>
            </a:r>
          </a:p>
          <a:p xmlns:a="http://schemas.openxmlformats.org/drawingml/2006/main">
            <a:pPr marL="3024000" lvl="6" indent="-216000" algn="l">
              <a:lnSpc>
                <a:spcPct val="90000"/>
              </a:lnSpc>
              <a:spcBef>
                <a:spcPts val="283"/>
              </a:spcBef>
              <a:buClr>
                <a:srgbClr val="000000"/>
              </a:buClr>
              <a:buSzPct val="45000"/>
              <a:buFont typeface="Wingdings"/>
              <a:buChar char=""/>
            </a:pPr>
            <a:r>
              <a:rPr sz="2000" b="0" u="none" strike="noStrike">
                <a:solidFill>
                  <a:schemeClr val="dk1"/>
                </a:solidFill>
                <a:latin typeface="Calibri"/>
                <a:ea typeface="Calibri"/>
                <a:cs typeface="Calibri"/>
              </a:rPr>
              <a:t>Seventh Outline Level</a:t>
            </a:r>
          </a:p>
        </p:txBody>
      </p:sp>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1a411af8a754cf0"/>
  </p:sldLayoutIdLst>
  <p:txStyles>
    <p:titleStyle>
      <a:lvl1pPr xmlns:a="http://schemas.openxmlformats.org/drawingml/2006/main" algn="l" defTabSz="914400">
        <a:lnSpc>
          <a:spcPct val="90000"/>
        </a:lnSpc>
        <a:spcBef>
          <a:spcPct val="0"/>
        </a:spcBef>
        <a:buNone/>
        <a:defRPr sz="4400" kern="1200">
          <a:solidFill>
            <a:schemeClr val="tx1"/>
          </a:solidFill>
          <a:latin typeface="+mj-lt"/>
          <a:ea typeface="+mj-lt"/>
          <a:cs typeface="+mj-lt"/>
        </a:defRPr>
      </a:lvl1pPr>
    </p:titleStyle>
    <p:bodyStyle>
      <a:lvl1pPr xmlns:a="http://schemas.openxmlformats.org/drawingml/2006/main" marL="228600" indent="-228600" algn="l" defTabSz="914400">
        <a:lnSpc>
          <a:spcPct val="90000"/>
        </a:lnSpc>
        <a:spcBef>
          <a:spcPts val="1000"/>
        </a:spcBef>
        <a:buFont typeface="Arial"/>
        <a:buChar char="•"/>
        <a:defRPr sz="2800" kern="1200">
          <a:solidFill>
            <a:schemeClr val="tx1"/>
          </a:solidFill>
          <a:latin typeface="+mn-lt"/>
          <a:ea typeface="+mn-lt"/>
          <a:cs typeface="+mn-lt"/>
        </a:defRPr>
      </a:lvl1pPr>
      <a:lvl2pPr xmlns:a="http://schemas.openxmlformats.org/drawingml/2006/main" marL="685800" indent="-228600" algn="l" defTabSz="914400">
        <a:lnSpc>
          <a:spcPct val="90000"/>
        </a:lnSpc>
        <a:spcBef>
          <a:spcPts val="500"/>
        </a:spcBef>
        <a:buFont typeface="Arial"/>
        <a:buChar char="•"/>
        <a:defRPr sz="2400" kern="1200">
          <a:solidFill>
            <a:schemeClr val="tx1"/>
          </a:solidFill>
          <a:latin typeface="+mn-lt"/>
          <a:ea typeface="+mn-lt"/>
          <a:cs typeface="+mn-lt"/>
        </a:defRPr>
      </a:lvl2pPr>
      <a:lvl3pPr xmlns:a="http://schemas.openxmlformats.org/drawingml/2006/main" marL="1143000" indent="-228600" algn="l" defTabSz="914400">
        <a:lnSpc>
          <a:spcPct val="90000"/>
        </a:lnSpc>
        <a:spcBef>
          <a:spcPts val="500"/>
        </a:spcBef>
        <a:buFont typeface="Arial"/>
        <a:buChar char="•"/>
        <a:defRPr sz="2000" kern="1200">
          <a:solidFill>
            <a:schemeClr val="tx1"/>
          </a:solidFill>
          <a:latin typeface="+mn-lt"/>
          <a:ea typeface="+mn-lt"/>
          <a:cs typeface="+mn-lt"/>
        </a:defRPr>
      </a:lvl3pPr>
      <a:lvl4pPr xmlns:a="http://schemas.openxmlformats.org/drawingml/2006/main" marL="1600200" indent="-228600" algn="l" defTabSz="914400">
        <a:lnSpc>
          <a:spcPct val="90000"/>
        </a:lnSpc>
        <a:spcBef>
          <a:spcPts val="500"/>
        </a:spcBef>
        <a:buFont typeface="Arial"/>
        <a:buChar char="•"/>
        <a:defRPr sz="1800" kern="1200">
          <a:solidFill>
            <a:schemeClr val="tx1"/>
          </a:solidFill>
          <a:latin typeface="+mn-lt"/>
          <a:ea typeface="+mn-lt"/>
          <a:cs typeface="+mn-lt"/>
        </a:defRPr>
      </a:lvl4pPr>
      <a:lvl5pPr xmlns:a="http://schemas.openxmlformats.org/drawingml/2006/main" marL="2057400" indent="-228600" algn="l" defTabSz="914400">
        <a:lnSpc>
          <a:spcPct val="90000"/>
        </a:lnSpc>
        <a:spcBef>
          <a:spcPts val="500"/>
        </a:spcBef>
        <a:buFont typeface="Arial"/>
        <a:buChar char="•"/>
        <a:defRPr sz="1800" kern="1200">
          <a:solidFill>
            <a:schemeClr val="tx1"/>
          </a:solidFill>
          <a:latin typeface="+mn-lt"/>
          <a:ea typeface="+mn-lt"/>
          <a:cs typeface="+mn-lt"/>
        </a:defRPr>
      </a:lvl5pPr>
      <a:lvl6pPr xmlns:a="http://schemas.openxmlformats.org/drawingml/2006/main" marL="2514600" indent="-228600" algn="l" defTabSz="914400">
        <a:lnSpc>
          <a:spcPct val="90000"/>
        </a:lnSpc>
        <a:spcBef>
          <a:spcPts val="500"/>
        </a:spcBef>
        <a:buFont typeface="Arial"/>
        <a:buChar char="•"/>
        <a:defRPr sz="1800" kern="1200">
          <a:solidFill>
            <a:schemeClr val="tx1"/>
          </a:solidFill>
          <a:latin typeface="+mn-lt"/>
          <a:ea typeface="+mn-lt"/>
          <a:cs typeface="+mn-lt"/>
        </a:defRPr>
      </a:lvl6pPr>
      <a:lvl7pPr xmlns:a="http://schemas.openxmlformats.org/drawingml/2006/main" marL="2971800" indent="-228600" algn="l" defTabSz="914400">
        <a:lnSpc>
          <a:spcPct val="90000"/>
        </a:lnSpc>
        <a:spcBef>
          <a:spcPts val="500"/>
        </a:spcBef>
        <a:buFont typeface="Arial"/>
        <a:buChar char="•"/>
        <a:defRPr sz="1800" kern="1200">
          <a:solidFill>
            <a:schemeClr val="tx1"/>
          </a:solidFill>
          <a:latin typeface="+mn-lt"/>
          <a:ea typeface="+mn-lt"/>
          <a:cs typeface="+mn-lt"/>
        </a:defRPr>
      </a:lvl7pPr>
      <a:lvl8pPr xmlns:a="http://schemas.openxmlformats.org/drawingml/2006/main" marL="3429000" indent="-228600" algn="l" defTabSz="914400">
        <a:lnSpc>
          <a:spcPct val="90000"/>
        </a:lnSpc>
        <a:spcBef>
          <a:spcPts val="500"/>
        </a:spcBef>
        <a:buFont typeface="Arial"/>
        <a:buChar char="•"/>
        <a:defRPr sz="1800" kern="1200">
          <a:solidFill>
            <a:schemeClr val="tx1"/>
          </a:solidFill>
          <a:latin typeface="+mn-lt"/>
          <a:ea typeface="+mn-lt"/>
          <a:cs typeface="+mn-lt"/>
        </a:defRPr>
      </a:lvl8pPr>
      <a:lvl9pPr xmlns:a="http://schemas.openxmlformats.org/drawingml/2006/main" marL="3886200" indent="-228600" algn="l" defTabSz="914400">
        <a:lnSpc>
          <a:spcPct val="90000"/>
        </a:lnSpc>
        <a:spcBef>
          <a:spcPts val="500"/>
        </a:spcBef>
        <a:buFont typeface="Arial"/>
        <a:buChar char="•"/>
        <a:defRPr sz="1800" kern="1200">
          <a:solidFill>
            <a:schemeClr val="tx1"/>
          </a:solidFill>
          <a:latin typeface="+mn-lt"/>
          <a:ea typeface="+mn-lt"/>
          <a:cs typeface="+mn-lt"/>
        </a:defRPr>
      </a:lvl9pPr>
    </p:bodyStyle>
    <p:otherStyle>
      <a:lvl1pPr xmlns:a="http://schemas.openxmlformats.org/drawingml/2006/main" marL="0" algn="l" defTabSz="914400">
        <a:buNone/>
        <a:defRPr sz="1800" kern="1200">
          <a:solidFill>
            <a:schemeClr val="tx1"/>
          </a:solidFill>
          <a:latin typeface="+mn-lt"/>
          <a:ea typeface="+mn-lt"/>
          <a:cs typeface="+mn-lt"/>
        </a:defRPr>
      </a:lvl1pPr>
      <a:lvl2pPr xmlns:a="http://schemas.openxmlformats.org/drawingml/2006/main" marL="457200" algn="l" defTabSz="914400">
        <a:buNone/>
        <a:defRPr sz="1800" kern="1200">
          <a:solidFill>
            <a:schemeClr val="tx1"/>
          </a:solidFill>
          <a:latin typeface="+mn-lt"/>
          <a:ea typeface="+mn-lt"/>
          <a:cs typeface="+mn-lt"/>
        </a:defRPr>
      </a:lvl2pPr>
      <a:lvl3pPr xmlns:a="http://schemas.openxmlformats.org/drawingml/2006/main" marL="914400" algn="l" defTabSz="914400">
        <a:buNone/>
        <a:defRPr sz="1800" kern="1200">
          <a:solidFill>
            <a:schemeClr val="tx1"/>
          </a:solidFill>
          <a:latin typeface="+mn-lt"/>
          <a:ea typeface="+mn-lt"/>
          <a:cs typeface="+mn-lt"/>
        </a:defRPr>
      </a:lvl3pPr>
      <a:lvl4pPr xmlns:a="http://schemas.openxmlformats.org/drawingml/2006/main" marL="1371600" algn="l" defTabSz="914400">
        <a:buNone/>
        <a:defRPr sz="1800" kern="1200">
          <a:solidFill>
            <a:schemeClr val="tx1"/>
          </a:solidFill>
          <a:latin typeface="+mn-lt"/>
          <a:ea typeface="+mn-lt"/>
          <a:cs typeface="+mn-lt"/>
        </a:defRPr>
      </a:lvl4pPr>
      <a:lvl5pPr xmlns:a="http://schemas.openxmlformats.org/drawingml/2006/main" marL="1828800" algn="l" defTabSz="914400">
        <a:buNone/>
        <a:defRPr sz="1800" kern="1200">
          <a:solidFill>
            <a:schemeClr val="tx1"/>
          </a:solidFill>
          <a:latin typeface="+mn-lt"/>
          <a:ea typeface="+mn-lt"/>
          <a:cs typeface="+mn-lt"/>
        </a:defRPr>
      </a:lvl5pPr>
      <a:lvl6pPr xmlns:a="http://schemas.openxmlformats.org/drawingml/2006/main" marL="2286000" algn="l" defTabSz="914400">
        <a:buNone/>
        <a:defRPr sz="1800" kern="1200">
          <a:solidFill>
            <a:schemeClr val="tx1"/>
          </a:solidFill>
          <a:latin typeface="+mn-lt"/>
          <a:ea typeface="+mn-lt"/>
          <a:cs typeface="+mn-lt"/>
        </a:defRPr>
      </a:lvl6pPr>
      <a:lvl7pPr xmlns:a="http://schemas.openxmlformats.org/drawingml/2006/main" marL="2743200" algn="l" defTabSz="914400">
        <a:buNone/>
        <a:defRPr sz="1800" kern="1200">
          <a:solidFill>
            <a:schemeClr val="tx1"/>
          </a:solidFill>
          <a:latin typeface="+mn-lt"/>
          <a:ea typeface="+mn-lt"/>
          <a:cs typeface="+mn-lt"/>
        </a:defRPr>
      </a:lvl7pPr>
      <a:lvl8pPr xmlns:a="http://schemas.openxmlformats.org/drawingml/2006/main" marL="3200400" algn="l" defTabSz="914400">
        <a:buNone/>
        <a:defRPr sz="1800" kern="1200">
          <a:solidFill>
            <a:schemeClr val="tx1"/>
          </a:solidFill>
          <a:latin typeface="+mn-lt"/>
          <a:ea typeface="+mn-lt"/>
          <a:cs typeface="+mn-lt"/>
        </a:defRPr>
      </a:lvl8pPr>
      <a:lvl9pPr xmlns:a="http://schemas.openxmlformats.org/drawingml/2006/main" marL="3657600" algn="l" defTabSz="914400">
        <a:buNone/>
        <a:defRPr sz="1800" kern="12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Night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Night 1">
      <a:fillStyleLst>
        <a:solidFill>
          <a:schemeClr val="phClr"/>
        </a:solidFill>
        <a:gradFill>
          <a:gsLst>
            <a:gs pos="0">
              <a:schemeClr val="phClr">
                <a:tint val="67000"/>
                <a:lumMod val="110000"/>
              </a:schemeClr>
            </a:gs>
            <a:gs pos="50000">
              <a:schemeClr val="phClr">
                <a:tint val="73000"/>
                <a:lumMod val="105000"/>
              </a:schemeClr>
            </a:gs>
            <a:gs pos="100000">
              <a:schemeClr val="phClr">
                <a:tint val="81000"/>
                <a:lumMod val="105000"/>
              </a:schemeClr>
            </a:gs>
          </a:gsLst>
          <a:lin ang="5400000" scaled="0"/>
          <a:tileRect/>
        </a:gradFill>
        <a:gradFill>
          <a:gsLst>
            <a:gs pos="0">
              <a:schemeClr val="phClr">
                <a:tint val="94000"/>
                <a:lumMod val="102000"/>
              </a:schemeClr>
            </a:gs>
            <a:gs pos="50000">
              <a:schemeClr val="phClr">
                <a:shade val="100000"/>
                <a:lumMod val="100000"/>
              </a:schemeClr>
            </a:gs>
            <a:gs pos="100000">
              <a:schemeClr val="phClr">
                <a:shade val="78000"/>
                <a:lumMod val="99000"/>
              </a:schemeClr>
            </a:gs>
          </a:gsLst>
          <a:lin ang="5400000" scaled="0"/>
          <a:tileRect/>
        </a:gradFill>
      </a:fillStyleLst>
      <a:lnStyleLst>
        <a:ln w="12700">
          <a:prstDash val="solid"/>
        </a:ln>
        <a:ln w="19050">
          <a:prstDash val="solid"/>
        </a:ln>
        <a:ln w="25400">
          <a:prstDash val="solid"/>
        </a:ln>
      </a:lnStyleLst>
      <a:effectStyleLst>
        <a:effectStyle>
          <a:effectLst/>
        </a:effectStyle>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63083a0bb72a4d96" /><Relationship Type="http://schemas.openxmlformats.org/officeDocument/2006/relationships/image" Target="/ppt/media/image.jpeg" Id="Re38a116fe5d74b66" /><Relationship Type="http://schemas.openxmlformats.org/officeDocument/2006/relationships/notesSlide" Target="/ppt/notesSlides/notesSlide1.xml" Id="R9780c79e372443c8"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3370712e061145b0" /><Relationship Type="http://schemas.openxmlformats.org/officeDocument/2006/relationships/image" Target="/ppt/media/image.jpeg" Id="Rfc9393ed563c4e5f" /><Relationship Type="http://schemas.openxmlformats.org/officeDocument/2006/relationships/notesSlide" Target="/ppt/notesSlides/notesSlide2.xml" Id="R4ced2e96fcdb413e"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23a93c70e62143ed" /><Relationship Type="http://schemas.openxmlformats.org/officeDocument/2006/relationships/image" Target="/ppt/media/image.jpeg" Id="R8c7735b5fe8443b6" /><Relationship Type="http://schemas.openxmlformats.org/officeDocument/2006/relationships/image" Target="/ppt/media/image.png" Id="Rb5c4a3809b90429a" /><Relationship Type="http://schemas.openxmlformats.org/officeDocument/2006/relationships/notesSlide" Target="/ppt/notesSlides/notesSlide3.xml" Id="Rf25223f752794120"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e93648bac76245f9" /><Relationship Type="http://schemas.openxmlformats.org/officeDocument/2006/relationships/image" Target="/ppt/media/image.jpeg" Id="R4e904adad316476a" /><Relationship Type="http://schemas.openxmlformats.org/officeDocument/2006/relationships/notesSlide" Target="/ppt/notesSlides/notesSlide4.xml" Id="R610e7447c7e34769"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0bde3fc5b38c4d8d" /><Relationship Type="http://schemas.openxmlformats.org/officeDocument/2006/relationships/image" Target="/ppt/media/image.jpeg" Id="Ra1f926449c644605" /><Relationship Type="http://schemas.openxmlformats.org/officeDocument/2006/relationships/notesSlide" Target="/ppt/notesSlides/notesSlide5.xml" Id="R1696b1ccfe7b4839"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77abcca4889f463f" /><Relationship Type="http://schemas.openxmlformats.org/officeDocument/2006/relationships/image" Target="/ppt/media/image.jpeg" Id="R214fb439500a4b10" /><Relationship Type="http://schemas.openxmlformats.org/officeDocument/2006/relationships/notesSlide" Target="/ppt/notesSlides/notesSlide6.xml" Id="R57e8ebae99e2440f"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a3826d7a93914beb" /><Relationship Type="http://schemas.openxmlformats.org/officeDocument/2006/relationships/image" Target="/ppt/media/image.jpeg" Id="R6aec108d371c4eba" /><Relationship Type="http://schemas.openxmlformats.org/officeDocument/2006/relationships/image" Target="/ppt/media/image2.png" Id="R09da1cbcccd7454d" /><Relationship Type="http://schemas.openxmlformats.org/officeDocument/2006/relationships/notesSlide" Target="/ppt/notesSlides/notesSlide7.xml" Id="R88d685963bcd490f"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a285d8420ce6427e" /><Relationship Type="http://schemas.openxmlformats.org/officeDocument/2006/relationships/image" Target="/ppt/media/image.jpeg" Id="Re482b5f46428479b" /><Relationship Type="http://schemas.openxmlformats.org/officeDocument/2006/relationships/notesSlide" Target="/ppt/notesSlides/notesSlide8.xml" Id="R5760eb4fc43c43d6"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daabd289054146ae" /><Relationship Type="http://schemas.openxmlformats.org/officeDocument/2006/relationships/image" Target="/ppt/media/image.jpeg" Id="R414e363f833f4f63" /><Relationship Type="http://schemas.openxmlformats.org/officeDocument/2006/relationships/image" Target="/ppt/media/image3.png" Id="Rf64869d229aa42c3" /><Relationship Type="http://schemas.openxmlformats.org/officeDocument/2006/relationships/notesSlide" Target="/ppt/notesSlides/notesSlide9.xml" Id="R2c184bcc106449b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0e39c58580fa439b" /><Relationship Type="http://schemas.openxmlformats.org/officeDocument/2006/relationships/image" Target="/ppt/media/image.jpeg" Id="Rd6a621d790644080" /><Relationship Type="http://schemas.openxmlformats.org/officeDocument/2006/relationships/notesSlide" Target="/ppt/notesSlides/notesSlide10.xml" Id="Raa9d0a64c6b348d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b3ff1a57819c4338" /><Relationship Type="http://schemas.openxmlformats.org/officeDocument/2006/relationships/image" Target="/ppt/media/image.jpeg" Id="R0af58a236f484a80" /><Relationship Type="http://schemas.openxmlformats.org/officeDocument/2006/relationships/notesSlide" Target="/ppt/notesSlides/notesSlide11.xml" Id="R2ba1919ef2d845b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c338305d02b542fd" /><Relationship Type="http://schemas.openxmlformats.org/officeDocument/2006/relationships/image" Target="/ppt/media/image.jpeg" Id="R2e9aff9fc3564479" /><Relationship Type="http://schemas.openxmlformats.org/officeDocument/2006/relationships/image" Target="/ppt/media/image4.png" Id="R74a2b70b76014748" /><Relationship Type="http://schemas.openxmlformats.org/officeDocument/2006/relationships/notesSlide" Target="/ppt/notesSlides/notesSlide12.xml" Id="R573dccdb370d4d1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43be7bd3fc794a9d" /><Relationship Type="http://schemas.openxmlformats.org/officeDocument/2006/relationships/image" Target="/ppt/media/image.jpeg" Id="Rb7b35050050c44ea" /><Relationship Type="http://schemas.openxmlformats.org/officeDocument/2006/relationships/notesSlide" Target="/ppt/notesSlides/notesSlide13.xml" Id="Rb79efac719ab4b5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e5efb52037f04fda" /><Relationship Type="http://schemas.openxmlformats.org/officeDocument/2006/relationships/image" Target="/ppt/media/image.jpeg" Id="Rca4063b8521e4d8c" /><Relationship Type="http://schemas.openxmlformats.org/officeDocument/2006/relationships/image" Target="/ppt/media/image5.png" Id="Rf06fbc98c3854f16" /><Relationship Type="http://schemas.openxmlformats.org/officeDocument/2006/relationships/notesSlide" Target="/ppt/notesSlides/notesSlide14.xml" Id="R283f36d4f613401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ea62a02c56004d5c" /><Relationship Type="http://schemas.openxmlformats.org/officeDocument/2006/relationships/image" Target="/ppt/media/image.jpeg" Id="Rdc9bc5d988d842ce" /><Relationship Type="http://schemas.openxmlformats.org/officeDocument/2006/relationships/notesSlide" Target="/ppt/notesSlides/notesSlide15.xml" Id="R7949ef50f7fc44f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5e440a4878514fc6" /><Relationship Type="http://schemas.openxmlformats.org/officeDocument/2006/relationships/image" Target="/ppt/media/image.jpeg" Id="Rb38bb69a45174e64" /><Relationship Type="http://schemas.openxmlformats.org/officeDocument/2006/relationships/notesSlide" Target="/ppt/notesSlides/notesSlide16.xml" Id="R1cdeae7d74204d8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9ddb432442ae4f16" /><Relationship Type="http://schemas.openxmlformats.org/officeDocument/2006/relationships/image" Target="/ppt/media/image.jpeg" Id="R1557f9c127174a79" /><Relationship Type="http://schemas.openxmlformats.org/officeDocument/2006/relationships/image" Target="/ppt/media/image6.png" Id="R85d27198ed734fc6" /><Relationship Type="http://schemas.openxmlformats.org/officeDocument/2006/relationships/notesSlide" Target="/ppt/notesSlides/notesSlide17.xml" Id="Rebdf59b4171549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b158f1abd9464383" /><Relationship Type="http://schemas.openxmlformats.org/officeDocument/2006/relationships/image" Target="/ppt/media/image.jpeg" Id="Rfb7799c7f44648bb" /><Relationship Type="http://schemas.openxmlformats.org/officeDocument/2006/relationships/notesSlide" Target="/ppt/notesSlides/notesSlide18.xml" Id="R4de1fe3c2fbf412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1.xml" Id="R01938b6e3b11407a" /><Relationship Type="http://schemas.openxmlformats.org/officeDocument/2006/relationships/image" Target="/ppt/media/image.jpeg" Id="Rb91e21a823914645" /><Relationship Type="http://schemas.openxmlformats.org/officeDocument/2006/relationships/notesSlide" Target="/ppt/notesSlides/notesSlide19.xml" Id="Re40c0d9232044e3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1.xml" Id="R9ca6a4f8e15b44ca" /><Relationship Type="http://schemas.openxmlformats.org/officeDocument/2006/relationships/image" Target="/ppt/media/image.jpeg" Id="R3d45bd5c70484dc7" /><Relationship Type="http://schemas.openxmlformats.org/officeDocument/2006/relationships/notesSlide" Target="/ppt/notesSlides/notesSlide20.xml" Id="Rbc1c27ba9e974fb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1.xml" Id="R7e6faa25eb5142e8" /><Relationship Type="http://schemas.openxmlformats.org/officeDocument/2006/relationships/image" Target="/ppt/media/image.jpeg" Id="Rd379dcce244646fb" /><Relationship Type="http://schemas.openxmlformats.org/officeDocument/2006/relationships/notesSlide" Target="/ppt/notesSlides/notesSlide21.xml" Id="Re228165a5da64cd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1.xml" Id="R4ed30cf429674b89" /><Relationship Type="http://schemas.openxmlformats.org/officeDocument/2006/relationships/image" Target="/ppt/media/image.jpeg" Id="Rb30c58a47d9344a6" /><Relationship Type="http://schemas.openxmlformats.org/officeDocument/2006/relationships/notesSlide" Target="/ppt/notesSlides/notesSlide22.xml" Id="Recc98fb8735a415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xml" Id="R04511d5474ff49e4" /><Relationship Type="http://schemas.openxmlformats.org/officeDocument/2006/relationships/image" Target="/ppt/media/image.jpeg" Id="Rf91ebf5a5c274c87" /><Relationship Type="http://schemas.openxmlformats.org/officeDocument/2006/relationships/notesSlide" Target="/ppt/notesSlides/notesSlide23.xml" Id="Rc21cb27a021e49b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xml" Id="R023fbab60be54121" /><Relationship Type="http://schemas.openxmlformats.org/officeDocument/2006/relationships/image" Target="/ppt/media/image.jpeg" Id="Rb6fbac0bb5c842e5" /><Relationship Type="http://schemas.openxmlformats.org/officeDocument/2006/relationships/image" Target="/ppt/media/image7.png" Id="R917c572a044a4dad" /><Relationship Type="http://schemas.openxmlformats.org/officeDocument/2006/relationships/notesSlide" Target="/ppt/notesSlides/notesSlide24.xml" Id="Rd9c30121587448b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1.xml" Id="R977f5db678ea45df" /><Relationship Type="http://schemas.openxmlformats.org/officeDocument/2006/relationships/image" Target="/ppt/media/image.jpeg" Id="Re67a8812649e42a4" /><Relationship Type="http://schemas.openxmlformats.org/officeDocument/2006/relationships/notesSlide" Target="/ppt/notesSlides/notesSlide25.xml" Id="R9233111b3ade4eb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1.xml" Id="Rec8e931ad90144fb" /><Relationship Type="http://schemas.openxmlformats.org/officeDocument/2006/relationships/image" Target="/ppt/media/image.jpeg" Id="Rb8872708a42b424c" /><Relationship Type="http://schemas.openxmlformats.org/officeDocument/2006/relationships/image" Target="/ppt/media/image8.png" Id="Rdef45bdd71794615" /><Relationship Type="http://schemas.openxmlformats.org/officeDocument/2006/relationships/notesSlide" Target="/ppt/notesSlides/notesSlide26.xml" Id="R7897bff340914b2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1.xml" Id="R000002b1c78447f5" /><Relationship Type="http://schemas.openxmlformats.org/officeDocument/2006/relationships/image" Target="/ppt/media/image.jpeg" Id="R30020743b614473d" /><Relationship Type="http://schemas.openxmlformats.org/officeDocument/2006/relationships/notesSlide" Target="/ppt/notesSlides/notesSlide27.xml" Id="R4a4a23e8c93e4b23" /></Relationships>
</file>

<file path=ppt/slides/slide1.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0CBB8651-885F-41C9-85F6-EF44A459F1A7}"/>
              </a:ext>
            </a:extLst>
          </p:cNvPr>
          <p:cNvPicPr>
            <a:picLocks xmlns:a="http://schemas.openxmlformats.org/drawingml/2006/main" noChangeAspect="1"/>
          </p:cNvPicPr>
          <p:nvPr/>
        </p:nvPicPr>
        <p:blipFill>
          <a:blip xmlns:r="http://schemas.openxmlformats.org/officeDocument/2006/relationships" xmlns:a="http://schemas.openxmlformats.org/drawingml/2006/main" r:embed="Re38a116fe5d74b66"/>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Breadboard and resistor check</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8" name="lab-key-idea-background">
            <a:extLst xmlns:a="http://schemas.openxmlformats.org/drawingml/2006/main">
              <a:ext uri="{FF2B5EF4-FFF2-40B4-BE49-F238E27FC236}">
                <a16:creationId xmlns:a16="http://schemas.microsoft.com/office/drawing/2014/main" id="{32684D64-F90A-4B41-B9A0-8BBDBE509488}"/>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9" name="student-section">
            <a:extLst xmlns:a="http://schemas.openxmlformats.org/drawingml/2006/main">
              <a:ext uri="{FF2B5EF4-FFF2-40B4-BE49-F238E27FC236}">
                <a16:creationId xmlns:a16="http://schemas.microsoft.com/office/drawing/2014/main" id="{5C93C6E2-D3ED-46CF-A83F-FFC681ED27EE}"/>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1     STEP 1 OF 4</a:t>
            </a:r>
          </a:p>
        </p:txBody>
      </p:sp>
      <p:sp>
        <p:nvSpPr>
          <p:cNvPr id="50" name="student-count">
            <a:extLst xmlns:a="http://schemas.openxmlformats.org/drawingml/2006/main">
              <a:ext uri="{FF2B5EF4-FFF2-40B4-BE49-F238E27FC236}">
                <a16:creationId xmlns:a16="http://schemas.microsoft.com/office/drawing/2014/main" id="{D4792E55-1E93-4C18-B209-3470F3244A88}"/>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 / 27</a:t>
            </a:r>
          </a:p>
        </p:txBody>
      </p:sp>
      <p:sp>
        <p:nvSpPr>
          <p:cNvPr id="51" name="student-footer">
            <a:extLst xmlns:a="http://schemas.openxmlformats.org/drawingml/2006/main">
              <a:ext uri="{FF2B5EF4-FFF2-40B4-BE49-F238E27FC236}">
                <a16:creationId xmlns:a16="http://schemas.microsoft.com/office/drawing/2014/main" id="{FC860963-77EC-4D2E-9CBC-6B933B517FD0}"/>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 of 27</a:t>
            </a:r>
          </a:p>
        </p:txBody>
      </p:sp>
      <p:sp>
        <p:nvSpPr>
          <p:cNvPr id="52" name="student-step-190">
            <a:extLst xmlns:a="http://schemas.openxmlformats.org/drawingml/2006/main">
              <a:ext uri="{FF2B5EF4-FFF2-40B4-BE49-F238E27FC236}">
                <a16:creationId xmlns:a16="http://schemas.microsoft.com/office/drawing/2014/main" id="{FA7277B4-D0D7-4756-9784-274F98700527}"/>
              </a:ext>
            </a:extLst>
          </p:cNvPr>
          <p:cNvSpPr>
            <a:spLocks xmlns:a="http://schemas.openxmlformats.org/drawingml/2006/main" noGrp="1"/>
          </p:cNvSpPr>
          <p:nvPr/>
        </p:nvSpPr>
        <p:spPr>
          <a:xfrm xmlns:a="http://schemas.openxmlformats.org/drawingml/2006/main">
            <a:off x="2305050" y="1809750"/>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YOUR STATION</a:t>
            </a:r>
          </a:p>
        </p:txBody>
      </p:sp>
      <p:sp>
        <p:nvSpPr>
          <p:cNvPr id="53" name="student-body-190">
            <a:extLst xmlns:a="http://schemas.openxmlformats.org/drawingml/2006/main">
              <a:ext uri="{FF2B5EF4-FFF2-40B4-BE49-F238E27FC236}">
                <a16:creationId xmlns:a16="http://schemas.microsoft.com/office/drawing/2014/main" id="{A843375C-711D-49B1-BB21-A523D5B8E87A}"/>
              </a:ext>
            </a:extLst>
          </p:cNvPr>
          <p:cNvSpPr>
            <a:spLocks xmlns:a="http://schemas.openxmlformats.org/drawingml/2006/main" noGrp="1"/>
          </p:cNvSpPr>
          <p:nvPr/>
        </p:nvSpPr>
        <p:spPr>
          <a:xfrm xmlns:a="http://schemas.openxmlformats.org/drawingml/2006/main">
            <a:off x="2305050" y="2143125"/>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Breadboard, 3 V (2×AAA) pack, three 220 Ω resistors, 5 kΩ pot, red LED, meter, jumpers and paper.</a:t>
            </a:r>
          </a:p>
        </p:txBody>
      </p:sp>
      <p:sp>
        <p:nvSpPr>
          <p:cNvPr id="54" name="student-step-305">
            <a:extLst xmlns:a="http://schemas.openxmlformats.org/drawingml/2006/main">
              <a:ext uri="{FF2B5EF4-FFF2-40B4-BE49-F238E27FC236}">
                <a16:creationId xmlns:a16="http://schemas.microsoft.com/office/drawing/2014/main" id="{6B6F922A-A4BD-4F4C-95B5-61509E20B659}"/>
              </a:ext>
            </a:extLst>
          </p:cNvPr>
          <p:cNvSpPr>
            <a:spLocks xmlns:a="http://schemas.openxmlformats.org/drawingml/2006/main" noGrp="1"/>
          </p:cNvSpPr>
          <p:nvPr/>
        </p:nvSpPr>
        <p:spPr>
          <a:xfrm xmlns:a="http://schemas.openxmlformats.org/drawingml/2006/main">
            <a:off x="2305050" y="2905125"/>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BOARD CHECK</a:t>
            </a:r>
          </a:p>
        </p:txBody>
      </p:sp>
      <p:sp>
        <p:nvSpPr>
          <p:cNvPr id="55" name="student-body-305">
            <a:extLst xmlns:a="http://schemas.openxmlformats.org/drawingml/2006/main">
              <a:ext uri="{FF2B5EF4-FFF2-40B4-BE49-F238E27FC236}">
                <a16:creationId xmlns:a16="http://schemas.microsoft.com/office/drawing/2014/main" id="{E17A86B7-5520-447B-BB0F-4F014FC99974}"/>
              </a:ext>
            </a:extLst>
          </p:cNvPr>
          <p:cNvSpPr>
            <a:spLocks xmlns:a="http://schemas.openxmlformats.org/drawingml/2006/main" noGrp="1"/>
          </p:cNvSpPr>
          <p:nvPr/>
        </p:nvSpPr>
        <p:spPr>
          <a:xfrm xmlns:a="http://schemas.openxmlformats.org/drawingml/2006/main">
            <a:off x="2305050" y="3238500"/>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Pack disconnected, leads in V/Ω and COM. Use continuity mode to check hole groups, the center gap and rail breaks.</a:t>
            </a:r>
          </a:p>
        </p:txBody>
      </p:sp>
      <p:sp>
        <p:nvSpPr>
          <p:cNvPr id="56" name="student-step-420">
            <a:extLst xmlns:a="http://schemas.openxmlformats.org/drawingml/2006/main">
              <a:ext uri="{FF2B5EF4-FFF2-40B4-BE49-F238E27FC236}">
                <a16:creationId xmlns:a16="http://schemas.microsoft.com/office/drawing/2014/main" id="{0D5039BB-4F8E-4162-8FC7-467F18FB0611}"/>
              </a:ext>
            </a:extLst>
          </p:cNvPr>
          <p:cNvSpPr>
            <a:spLocks xmlns:a="http://schemas.openxmlformats.org/drawingml/2006/main" noGrp="1"/>
          </p:cNvSpPr>
          <p:nvPr/>
        </p:nvSpPr>
        <p:spPr>
          <a:xfrm xmlns:a="http://schemas.openxmlformats.org/drawingml/2006/main">
            <a:off x="2305050" y="4000500"/>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RESISTOR RECORD</a:t>
            </a:r>
          </a:p>
        </p:txBody>
      </p:sp>
      <p:sp>
        <p:nvSpPr>
          <p:cNvPr id="57" name="student-body-420">
            <a:extLst xmlns:a="http://schemas.openxmlformats.org/drawingml/2006/main">
              <a:ext uri="{FF2B5EF4-FFF2-40B4-BE49-F238E27FC236}">
                <a16:creationId xmlns:a16="http://schemas.microsoft.com/office/drawing/2014/main" id="{C8A83C93-E3DD-43E6-8C92-2AF9BBCFBFC6}"/>
              </a:ext>
            </a:extLst>
          </p:cNvPr>
          <p:cNvSpPr>
            <a:spLocks xmlns:a="http://schemas.openxmlformats.org/drawingml/2006/main" noGrp="1"/>
          </p:cNvSpPr>
          <p:nvPr/>
        </p:nvSpPr>
        <p:spPr>
          <a:xfrm xmlns:a="http://schemas.openxmlformats.org/drawingml/2006/main">
            <a:off x="2305050" y="4333875"/>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Read the bands and tolerance. Measure each isolated resistor in Ω. Record R1, R2, R3 and their allowed ranges.</a:t>
            </a:r>
          </a:p>
        </p:txBody>
      </p:sp>
      <p:sp>
        <p:nvSpPr>
          <p:cNvPr id="58" name="student-check-label">
            <a:extLst xmlns:a="http://schemas.openxmlformats.org/drawingml/2006/main">
              <a:ext uri="{FF2B5EF4-FFF2-40B4-BE49-F238E27FC236}">
                <a16:creationId xmlns:a16="http://schemas.microsoft.com/office/drawing/2014/main" id="{A2F83C70-C152-45DA-9BDD-E4708C524063}"/>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9" name="student-check">
            <a:extLst xmlns:a="http://schemas.openxmlformats.org/drawingml/2006/main">
              <a:ext uri="{FF2B5EF4-FFF2-40B4-BE49-F238E27FC236}">
                <a16:creationId xmlns:a16="http://schemas.microsoft.com/office/drawing/2014/main" id="{BC58F9F9-8BCA-4216-99BF-D7269781F0F9}"/>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Record each lab on paper. Complete its measurements before moving to the next slide.</a:t>
            </a:r>
          </a:p>
        </p:txBody>
      </p:sp>
    </p:spTree>
    <p:extLst>
      <p:ext uri="{BB962C8B-B14F-4D97-AF65-F5344CB8AC3E}">
        <p14:creationId xmlns:p14="http://schemas.microsoft.com/office/powerpoint/2010/main" val="188478927"/>
      </p:ext>
    </p:extLst>
  </p:cSld>
</p:sld>
</file>

<file path=ppt/slides/slide2.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E29D6E24-DE70-4AAC-A3BF-09AFAD18C98D}"/>
              </a:ext>
            </a:extLst>
          </p:cNvPr>
          <p:cNvPicPr>
            <a:picLocks xmlns:a="http://schemas.openxmlformats.org/drawingml/2006/main" noChangeAspect="1"/>
          </p:cNvPicPr>
          <p:nvPr/>
        </p:nvPicPr>
        <p:blipFill>
          <a:blip xmlns:r="http://schemas.openxmlformats.org/officeDocument/2006/relationships" xmlns:a="http://schemas.openxmlformats.org/drawingml/2006/main" r:embed="Rfc9393ed563c4e5f"/>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Resistance across a series chain</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5FEB1C0C-1E14-4F97-BF47-346DE8CDCCB6}"/>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E1A77D83-9969-4BCA-8B4E-9A347E488466}"/>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1     STEP 2 OF 4     SCHEMATIC FIRST</a:t>
            </a:r>
          </a:p>
        </p:txBody>
      </p:sp>
      <p:sp>
        <p:nvSpPr>
          <p:cNvPr id="52" name="student-count">
            <a:extLst xmlns:a="http://schemas.openxmlformats.org/drawingml/2006/main">
              <a:ext uri="{FF2B5EF4-FFF2-40B4-BE49-F238E27FC236}">
                <a16:creationId xmlns:a16="http://schemas.microsoft.com/office/drawing/2014/main" id="{69E800D9-3BE9-491B-A7F7-5463F846E04F}"/>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 / 27</a:t>
            </a:r>
          </a:p>
        </p:txBody>
      </p:sp>
      <p:sp>
        <p:nvSpPr>
          <p:cNvPr id="53" name="student-footer">
            <a:extLst xmlns:a="http://schemas.openxmlformats.org/drawingml/2006/main">
              <a:ext uri="{FF2B5EF4-FFF2-40B4-BE49-F238E27FC236}">
                <a16:creationId xmlns:a16="http://schemas.microsoft.com/office/drawing/2014/main" id="{3DD62B67-C4B3-49C2-99BC-7D97C14C59F0}"/>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 of 27</a:t>
            </a:r>
          </a:p>
        </p:txBody>
      </p:sp>
      <p:sp>
        <p:nvSpPr>
          <p:cNvPr id="55" name="student-diagram-caption">
            <a:extLst xmlns:a="http://schemas.openxmlformats.org/drawingml/2006/main">
              <a:ext uri="{FF2B5EF4-FFF2-40B4-BE49-F238E27FC236}">
                <a16:creationId xmlns:a16="http://schemas.microsoft.com/office/drawing/2014/main" id="{DC3F34CF-2EC7-46C5-9D48-9AC3C4174057}"/>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565E51A8-8C09-4FC7-83DD-8C427FF4273E}"/>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BUILD WITH POWER OFF</a:t>
            </a:r>
          </a:p>
        </p:txBody>
      </p:sp>
      <p:sp>
        <p:nvSpPr>
          <p:cNvPr id="57" name="student-body-190">
            <a:extLst xmlns:a="http://schemas.openxmlformats.org/drawingml/2006/main">
              <a:ext uri="{FF2B5EF4-FFF2-40B4-BE49-F238E27FC236}">
                <a16:creationId xmlns:a16="http://schemas.microsoft.com/office/drawing/2014/main" id="{4B2603E0-F191-4D6D-B7BE-795BDF1957D0}"/>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R1, R2 and R3 end to end. Leave both pack leads disconnected from the circuit.</a:t>
            </a:r>
          </a:p>
        </p:txBody>
      </p:sp>
      <p:sp>
        <p:nvSpPr>
          <p:cNvPr id="58" name="student-step-305">
            <a:extLst xmlns:a="http://schemas.openxmlformats.org/drawingml/2006/main">
              <a:ext uri="{FF2B5EF4-FFF2-40B4-BE49-F238E27FC236}">
                <a16:creationId xmlns:a16="http://schemas.microsoft.com/office/drawing/2014/main" id="{27E14108-2104-482B-8083-CC338E3C9ABC}"/>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IN Ω</a:t>
            </a:r>
          </a:p>
        </p:txBody>
      </p:sp>
      <p:sp>
        <p:nvSpPr>
          <p:cNvPr id="59" name="student-body-305">
            <a:extLst xmlns:a="http://schemas.openxmlformats.org/drawingml/2006/main">
              <a:ext uri="{FF2B5EF4-FFF2-40B4-BE49-F238E27FC236}">
                <a16:creationId xmlns:a16="http://schemas.microsoft.com/office/drawing/2014/main" id="{FD97FF2E-1B58-45B8-9F19-31D3F95795EA}"/>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Measure across the free ends. Then repeat with R1 and R2 only.</a:t>
            </a:r>
          </a:p>
        </p:txBody>
      </p:sp>
      <p:sp>
        <p:nvSpPr>
          <p:cNvPr id="60" name="student-step-420">
            <a:extLst xmlns:a="http://schemas.openxmlformats.org/drawingml/2006/main">
              <a:ext uri="{FF2B5EF4-FFF2-40B4-BE49-F238E27FC236}">
                <a16:creationId xmlns:a16="http://schemas.microsoft.com/office/drawing/2014/main" id="{6EA5FF69-094A-4E7E-8D97-81A062D04A9A}"/>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RECORD</a:t>
            </a:r>
          </a:p>
        </p:txBody>
      </p:sp>
      <p:sp>
        <p:nvSpPr>
          <p:cNvPr id="61" name="student-body-420">
            <a:extLst xmlns:a="http://schemas.openxmlformats.org/drawingml/2006/main">
              <a:ext uri="{FF2B5EF4-FFF2-40B4-BE49-F238E27FC236}">
                <a16:creationId xmlns:a16="http://schemas.microsoft.com/office/drawing/2014/main" id="{5CA9C58B-3C0D-4EF8-8ED9-F4BE5F1CCE4B}"/>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Compare each total with the sum of your isolated resistor readings.</a:t>
            </a:r>
          </a:p>
        </p:txBody>
      </p:sp>
      <p:sp>
        <p:nvSpPr>
          <p:cNvPr id="62" name="student-check-label">
            <a:extLst xmlns:a="http://schemas.openxmlformats.org/drawingml/2006/main">
              <a:ext uri="{FF2B5EF4-FFF2-40B4-BE49-F238E27FC236}">
                <a16:creationId xmlns:a16="http://schemas.microsoft.com/office/drawing/2014/main" id="{EC933EBC-6225-4C6D-B773-AE56968B891B}"/>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D8882F3F-377E-4E20-AE7B-50BA93CC91ED}"/>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V/Ω and COM. Keep both pack leads disconnected throughout the resistance test.</a:t>
            </a:r>
          </a:p>
        </p:txBody>
      </p:sp>
      <p:sp>
        <p:nvSpPr>
          <p:cNvPr id="64" name="schematic-panel">
            <a:extLst xmlns:a="http://schemas.openxmlformats.org/drawingml/2006/main">
              <a:ext uri="{FF2B5EF4-FFF2-40B4-BE49-F238E27FC236}">
                <a16:creationId xmlns:a16="http://schemas.microsoft.com/office/drawing/2014/main" id="{7F823513-ACF1-4748-9607-94985765AA5E}"/>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label-1">
            <a:extLst xmlns:a="http://schemas.openxmlformats.org/drawingml/2006/main">
              <a:ext uri="{FF2B5EF4-FFF2-40B4-BE49-F238E27FC236}">
                <a16:creationId xmlns:a16="http://schemas.microsoft.com/office/drawing/2014/main" id="{201B8E60-CBEE-467E-A0F1-7704021FFA8F}"/>
              </a:ext>
            </a:extLst>
          </p:cNvPr>
          <p:cNvSpPr>
            <a:spLocks xmlns:a="http://schemas.openxmlformats.org/drawingml/2006/main" noGrp="1"/>
          </p:cNvSpPr>
          <p:nvPr/>
        </p:nvSpPr>
        <p:spPr>
          <a:xfrm xmlns:a="http://schemas.openxmlformats.org/drawingml/2006/main">
            <a:off x="3838575" y="2095500"/>
            <a:ext cx="23812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B4232C"/>
                </a:solidFill>
                <a:latin typeface="Arial"/>
                <a:ea typeface="Arial"/>
                <a:cs typeface="Arial"/>
              </a:defRPr>
            </a:defPPr>
            <a:lvl1pPr>
              <a:defRPr sz="1200" b="1">
                <a:solidFill>
                  <a:srgbClr val="B4232C"/>
                </a:solidFill>
                <a:latin typeface="Arial"/>
                <a:ea typeface="Arial"/>
                <a:cs typeface="Arial"/>
              </a:defRPr>
            </a:lvl1pPr>
            <a:lvl2pPr>
              <a:defRPr sz="1200" b="1">
                <a:solidFill>
                  <a:srgbClr val="B4232C"/>
                </a:solidFill>
                <a:latin typeface="Arial"/>
                <a:ea typeface="Arial"/>
                <a:cs typeface="Arial"/>
              </a:defRPr>
            </a:lvl2pPr>
            <a:lvl3pPr>
              <a:defRPr sz="1200" b="1">
                <a:solidFill>
                  <a:srgbClr val="B4232C"/>
                </a:solidFill>
                <a:latin typeface="Arial"/>
                <a:ea typeface="Arial"/>
                <a:cs typeface="Arial"/>
              </a:defRPr>
            </a:lvl3pPr>
            <a:lvl4pPr>
              <a:defRPr sz="1200" b="1">
                <a:solidFill>
                  <a:srgbClr val="B4232C"/>
                </a:solidFill>
                <a:latin typeface="Arial"/>
                <a:ea typeface="Arial"/>
                <a:cs typeface="Arial"/>
              </a:defRPr>
            </a:lvl4pPr>
            <a:lvl5pPr>
              <a:defRPr sz="1200" b="1">
                <a:solidFill>
                  <a:srgbClr val="B4232C"/>
                </a:solidFill>
                <a:latin typeface="Arial"/>
                <a:ea typeface="Arial"/>
                <a:cs typeface="Arial"/>
              </a:defRPr>
            </a:lvl5pPr>
            <a:lvl6pPr>
              <a:defRPr sz="1200" b="1">
                <a:solidFill>
                  <a:srgbClr val="B4232C"/>
                </a:solidFill>
                <a:latin typeface="Arial"/>
                <a:ea typeface="Arial"/>
                <a:cs typeface="Arial"/>
              </a:defRPr>
            </a:lvl6pPr>
            <a:lvl7pPr>
              <a:defRPr sz="1200" b="1">
                <a:solidFill>
                  <a:srgbClr val="B4232C"/>
                </a:solidFill>
                <a:latin typeface="Arial"/>
                <a:ea typeface="Arial"/>
                <a:cs typeface="Arial"/>
              </a:defRPr>
            </a:lvl7pPr>
            <a:lvl8pPr>
              <a:defRPr sz="1200" b="1">
                <a:solidFill>
                  <a:srgbClr val="B4232C"/>
                </a:solidFill>
                <a:latin typeface="Arial"/>
                <a:ea typeface="Arial"/>
                <a:cs typeface="Arial"/>
              </a:defRPr>
            </a:lvl8pPr>
            <a:lvl9pPr>
              <a:defRPr sz="1200" b="1">
                <a:solidFill>
                  <a:srgbClr val="B4232C"/>
                </a:solidFill>
                <a:latin typeface="Arial"/>
                <a:ea typeface="Arial"/>
                <a:cs typeface="Arial"/>
              </a:defRPr>
            </a:lvl9pPr>
          </a:lstStyle>
          <a:p xmlns:a="http://schemas.openxmlformats.org/drawingml/2006/main">
            <a:pPr>
              <a:defRPr sz="1200" b="1">
                <a:solidFill>
                  <a:srgbClr val="B4232C"/>
                </a:solidFill>
                <a:latin typeface="Arial"/>
                <a:ea typeface="Arial"/>
                <a:cs typeface="Arial"/>
              </a:defRPr>
            </a:pPr>
            <a:r>
              <a:rPr sz="1200" b="1">
                <a:solidFill>
                  <a:srgbClr val="B4232C"/>
                </a:solidFill>
                <a:latin typeface="Arial"/>
                <a:ea typeface="Arial"/>
                <a:cs typeface="Arial"/>
              </a:rPr>
              <a:t>PACK DISCONNECTED</a:t>
            </a:r>
          </a:p>
        </p:txBody>
      </p:sp>
      <p:sp>
        <p:nvSpPr>
          <p:cNvPr id="66" name="schematic-wire-2">
            <a:extLst xmlns:a="http://schemas.openxmlformats.org/drawingml/2006/main">
              <a:ext uri="{FF2B5EF4-FFF2-40B4-BE49-F238E27FC236}">
                <a16:creationId xmlns:a16="http://schemas.microsoft.com/office/drawing/2014/main" id="{BF1A1E32-F9CF-460A-98EC-5F666F1A48BF}"/>
              </a:ext>
            </a:extLst>
          </p:cNvPr>
          <p:cNvSpPr>
            <a:spLocks xmlns:a="http://schemas.openxmlformats.org/drawingml/2006/main" noGrp="1"/>
          </p:cNvSpPr>
          <p:nvPr/>
        </p:nvSpPr>
        <p:spPr>
          <a:xfrm xmlns:a="http://schemas.openxmlformats.org/drawingml/2006/main">
            <a:off x="3333750" y="2895600"/>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67" name="schematic-label-3">
            <a:extLst xmlns:a="http://schemas.openxmlformats.org/drawingml/2006/main">
              <a:ext uri="{FF2B5EF4-FFF2-40B4-BE49-F238E27FC236}">
                <a16:creationId xmlns:a16="http://schemas.microsoft.com/office/drawing/2014/main" id="{1D6882F5-350B-402E-8882-C86B9F34ED09}"/>
              </a:ext>
            </a:extLst>
          </p:cNvPr>
          <p:cNvSpPr>
            <a:spLocks xmlns:a="http://schemas.openxmlformats.org/drawingml/2006/main" noGrp="1"/>
          </p:cNvSpPr>
          <p:nvPr/>
        </p:nvSpPr>
        <p:spPr>
          <a:xfrm xmlns:a="http://schemas.openxmlformats.org/drawingml/2006/main">
            <a:off x="3324225" y="2543175"/>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68" name="schematic-wire-4">
            <a:extLst xmlns:a="http://schemas.openxmlformats.org/drawingml/2006/main">
              <a:ext uri="{FF2B5EF4-FFF2-40B4-BE49-F238E27FC236}">
                <a16:creationId xmlns:a16="http://schemas.microsoft.com/office/drawing/2014/main" id="{17AA56F3-44A3-4ADB-AEFF-65B7E9DCE3E2}"/>
              </a:ext>
            </a:extLst>
          </p:cNvPr>
          <p:cNvSpPr>
            <a:spLocks xmlns:a="http://schemas.openxmlformats.org/drawingml/2006/main" noGrp="1"/>
          </p:cNvSpPr>
          <p:nvPr/>
        </p:nvSpPr>
        <p:spPr>
          <a:xfrm xmlns:a="http://schemas.openxmlformats.org/drawingml/2006/main">
            <a:off x="4572000" y="2895600"/>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69" name="schematic-label-5">
            <a:extLst xmlns:a="http://schemas.openxmlformats.org/drawingml/2006/main">
              <a:ext uri="{FF2B5EF4-FFF2-40B4-BE49-F238E27FC236}">
                <a16:creationId xmlns:a16="http://schemas.microsoft.com/office/drawing/2014/main" id="{625119A1-B6AF-40B4-8FD8-A11C4349B396}"/>
              </a:ext>
            </a:extLst>
          </p:cNvPr>
          <p:cNvSpPr>
            <a:spLocks xmlns:a="http://schemas.openxmlformats.org/drawingml/2006/main" noGrp="1"/>
          </p:cNvSpPr>
          <p:nvPr/>
        </p:nvSpPr>
        <p:spPr>
          <a:xfrm xmlns:a="http://schemas.openxmlformats.org/drawingml/2006/main">
            <a:off x="4562475" y="2543175"/>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R2</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0" name="schematic-wire-6">
            <a:extLst xmlns:a="http://schemas.openxmlformats.org/drawingml/2006/main">
              <a:ext uri="{FF2B5EF4-FFF2-40B4-BE49-F238E27FC236}">
                <a16:creationId xmlns:a16="http://schemas.microsoft.com/office/drawing/2014/main" id="{334DB47F-AA8E-4A1B-916B-267B610F053C}"/>
              </a:ext>
            </a:extLst>
          </p:cNvPr>
          <p:cNvSpPr>
            <a:spLocks xmlns:a="http://schemas.openxmlformats.org/drawingml/2006/main" noGrp="1"/>
          </p:cNvSpPr>
          <p:nvPr/>
        </p:nvSpPr>
        <p:spPr>
          <a:xfrm xmlns:a="http://schemas.openxmlformats.org/drawingml/2006/main">
            <a:off x="5810250" y="2895600"/>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1" name="schematic-label-7">
            <a:extLst xmlns:a="http://schemas.openxmlformats.org/drawingml/2006/main">
              <a:ext uri="{FF2B5EF4-FFF2-40B4-BE49-F238E27FC236}">
                <a16:creationId xmlns:a16="http://schemas.microsoft.com/office/drawing/2014/main" id="{E18AAAE1-8549-43EF-BE2A-5E3A1D55B1F0}"/>
              </a:ext>
            </a:extLst>
          </p:cNvPr>
          <p:cNvSpPr>
            <a:spLocks xmlns:a="http://schemas.openxmlformats.org/drawingml/2006/main" noGrp="1"/>
          </p:cNvSpPr>
          <p:nvPr/>
        </p:nvSpPr>
        <p:spPr>
          <a:xfrm xmlns:a="http://schemas.openxmlformats.org/drawingml/2006/main">
            <a:off x="5800725" y="2543175"/>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R3</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2" name="schematic-wire-8">
            <a:extLst xmlns:a="http://schemas.openxmlformats.org/drawingml/2006/main">
              <a:ext uri="{FF2B5EF4-FFF2-40B4-BE49-F238E27FC236}">
                <a16:creationId xmlns:a16="http://schemas.microsoft.com/office/drawing/2014/main" id="{263A2886-967E-4E2F-8797-8873EFC13CD0}"/>
              </a:ext>
            </a:extLst>
          </p:cNvPr>
          <p:cNvSpPr>
            <a:spLocks xmlns:a="http://schemas.openxmlformats.org/drawingml/2006/main" noGrp="1"/>
          </p:cNvSpPr>
          <p:nvPr/>
        </p:nvSpPr>
        <p:spPr>
          <a:xfrm xmlns:a="http://schemas.openxmlformats.org/drawingml/2006/main">
            <a:off x="3143250" y="2952750"/>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3" name="schematic-wire-9">
            <a:extLst xmlns:a="http://schemas.openxmlformats.org/drawingml/2006/main">
              <a:ext uri="{FF2B5EF4-FFF2-40B4-BE49-F238E27FC236}">
                <a16:creationId xmlns:a16="http://schemas.microsoft.com/office/drawing/2014/main" id="{9F9F0E3A-A6FD-4D3A-B594-2BA33A5C916C}"/>
              </a:ext>
            </a:extLst>
          </p:cNvPr>
          <p:cNvSpPr>
            <a:spLocks xmlns:a="http://schemas.openxmlformats.org/drawingml/2006/main" noGrp="1"/>
          </p:cNvSpPr>
          <p:nvPr/>
        </p:nvSpPr>
        <p:spPr>
          <a:xfrm xmlns:a="http://schemas.openxmlformats.org/drawingml/2006/main">
            <a:off x="3905250" y="2952750"/>
            <a:ext cx="666750" cy="9525"/>
          </a:xfrm>
          <a:custGeom xmlns:a="http://schemas.openxmlformats.org/drawingml/2006/main">
            <a:pathLst>
              <a:path w="666750" h="9525">
                <a:moveTo>
                  <a:pt x="0" y="0"/>
                </a:moveTo>
                <a:lnTo>
                  <a:pt x="666750" y="0"/>
                </a:lnTo>
              </a:path>
            </a:pathLst>
          </a:custGeom>
          <a:noFill xmlns:a="http://schemas.openxmlformats.org/drawingml/2006/main"/>
          <a:ln xmlns:a="http://schemas.openxmlformats.org/drawingml/2006/main" w="21908">
            <a:solidFill>
              <a:srgbClr val="17252D"/>
            </a:solidFill>
          </a:ln>
        </p:spPr>
      </p:sp>
      <p:sp>
        <p:nvSpPr>
          <p:cNvPr id="74" name="schematic-wire-10">
            <a:extLst xmlns:a="http://schemas.openxmlformats.org/drawingml/2006/main">
              <a:ext uri="{FF2B5EF4-FFF2-40B4-BE49-F238E27FC236}">
                <a16:creationId xmlns:a16="http://schemas.microsoft.com/office/drawing/2014/main" id="{0896ACFF-3678-4545-B446-F2726198C883}"/>
              </a:ext>
            </a:extLst>
          </p:cNvPr>
          <p:cNvSpPr>
            <a:spLocks xmlns:a="http://schemas.openxmlformats.org/drawingml/2006/main" noGrp="1"/>
          </p:cNvSpPr>
          <p:nvPr/>
        </p:nvSpPr>
        <p:spPr>
          <a:xfrm xmlns:a="http://schemas.openxmlformats.org/drawingml/2006/main">
            <a:off x="5143500" y="2952750"/>
            <a:ext cx="666750" cy="9525"/>
          </a:xfrm>
          <a:custGeom xmlns:a="http://schemas.openxmlformats.org/drawingml/2006/main">
            <a:pathLst>
              <a:path w="666750" h="9525">
                <a:moveTo>
                  <a:pt x="0" y="0"/>
                </a:moveTo>
                <a:lnTo>
                  <a:pt x="666750" y="0"/>
                </a:lnTo>
              </a:path>
            </a:pathLst>
          </a:custGeom>
          <a:noFill xmlns:a="http://schemas.openxmlformats.org/drawingml/2006/main"/>
          <a:ln xmlns:a="http://schemas.openxmlformats.org/drawingml/2006/main" w="21908">
            <a:solidFill>
              <a:srgbClr val="17252D"/>
            </a:solidFill>
          </a:ln>
        </p:spPr>
      </p:sp>
      <p:sp>
        <p:nvSpPr>
          <p:cNvPr id="75" name="schematic-wire-11">
            <a:extLst xmlns:a="http://schemas.openxmlformats.org/drawingml/2006/main">
              <a:ext uri="{FF2B5EF4-FFF2-40B4-BE49-F238E27FC236}">
                <a16:creationId xmlns:a16="http://schemas.microsoft.com/office/drawing/2014/main" id="{AB02F74C-42D5-4D90-81BF-049CE2EEFCBC}"/>
              </a:ext>
            </a:extLst>
          </p:cNvPr>
          <p:cNvSpPr>
            <a:spLocks xmlns:a="http://schemas.openxmlformats.org/drawingml/2006/main" noGrp="1"/>
          </p:cNvSpPr>
          <p:nvPr/>
        </p:nvSpPr>
        <p:spPr>
          <a:xfrm xmlns:a="http://schemas.openxmlformats.org/drawingml/2006/main">
            <a:off x="6381750" y="2952750"/>
            <a:ext cx="285750" cy="9525"/>
          </a:xfrm>
          <a:custGeom xmlns:a="http://schemas.openxmlformats.org/drawingml/2006/main">
            <a:pathLst>
              <a:path w="285750" h="9525">
                <a:moveTo>
                  <a:pt x="0" y="0"/>
                </a:moveTo>
                <a:lnTo>
                  <a:pt x="285750"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E6A9ACA7-5FC8-4098-8D87-A52EAF7209F4}"/>
              </a:ext>
            </a:extLst>
          </p:cNvPr>
          <p:cNvSpPr>
            <a:spLocks xmlns:a="http://schemas.openxmlformats.org/drawingml/2006/main" noGrp="1"/>
          </p:cNvSpPr>
          <p:nvPr/>
        </p:nvSpPr>
        <p:spPr>
          <a:xfrm xmlns:a="http://schemas.openxmlformats.org/drawingml/2006/main">
            <a:off x="3143250" y="2952750"/>
            <a:ext cx="1571625" cy="1190625"/>
          </a:xfrm>
          <a:custGeom xmlns:a="http://schemas.openxmlformats.org/drawingml/2006/main">
            <a:pathLst>
              <a:path w="1571625" h="1190625">
                <a:moveTo>
                  <a:pt x="0" y="0"/>
                </a:moveTo>
                <a:lnTo>
                  <a:pt x="0" y="1190625"/>
                </a:lnTo>
                <a:lnTo>
                  <a:pt x="1571625" y="1190625"/>
                </a:lnTo>
              </a:path>
            </a:pathLst>
          </a:custGeom>
          <a:noFill xmlns:a="http://schemas.openxmlformats.org/drawingml/2006/main"/>
          <a:ln xmlns:a="http://schemas.openxmlformats.org/drawingml/2006/main" w="21908">
            <a:solidFill>
              <a:srgbClr val="B4232C"/>
            </a:solidFill>
          </a:ln>
        </p:spPr>
      </p:sp>
      <p:sp>
        <p:nvSpPr>
          <p:cNvPr id="77" name="schematic-wire-13">
            <a:extLst xmlns:a="http://schemas.openxmlformats.org/drawingml/2006/main">
              <a:ext uri="{FF2B5EF4-FFF2-40B4-BE49-F238E27FC236}">
                <a16:creationId xmlns:a16="http://schemas.microsoft.com/office/drawing/2014/main" id="{B3A3A3A0-E4EA-439F-8645-5D000656B082}"/>
              </a:ext>
            </a:extLst>
          </p:cNvPr>
          <p:cNvSpPr>
            <a:spLocks xmlns:a="http://schemas.openxmlformats.org/drawingml/2006/main" noGrp="1"/>
          </p:cNvSpPr>
          <p:nvPr/>
        </p:nvSpPr>
        <p:spPr>
          <a:xfrm xmlns:a="http://schemas.openxmlformats.org/drawingml/2006/main">
            <a:off x="5095875" y="2952750"/>
            <a:ext cx="1571625" cy="1190625"/>
          </a:xfrm>
          <a:custGeom xmlns:a="http://schemas.openxmlformats.org/drawingml/2006/main">
            <a:pathLst>
              <a:path w="1571625" h="1190625">
                <a:moveTo>
                  <a:pt x="1571625" y="0"/>
                </a:moveTo>
                <a:lnTo>
                  <a:pt x="1571625" y="1190625"/>
                </a:lnTo>
                <a:lnTo>
                  <a:pt x="0" y="1190625"/>
                </a:lnTo>
              </a:path>
            </a:pathLst>
          </a:custGeom>
          <a:noFill xmlns:a="http://schemas.openxmlformats.org/drawingml/2006/main"/>
          <a:ln xmlns:a="http://schemas.openxmlformats.org/drawingml/2006/main" w="21908">
            <a:solidFill>
              <a:srgbClr val="17252D"/>
            </a:solidFill>
          </a:ln>
        </p:spPr>
      </p:sp>
      <p:sp>
        <p:nvSpPr>
          <p:cNvPr id="78" name="schematic-node-14">
            <a:extLst xmlns:a="http://schemas.openxmlformats.org/drawingml/2006/main">
              <a:ext uri="{FF2B5EF4-FFF2-40B4-BE49-F238E27FC236}">
                <a16:creationId xmlns:a16="http://schemas.microsoft.com/office/drawing/2014/main" id="{2EF0043B-7139-4F6B-8D89-A718D90D6B3B}"/>
              </a:ext>
            </a:extLst>
          </p:cNvPr>
          <p:cNvSpPr>
            <a:spLocks xmlns:a="http://schemas.openxmlformats.org/drawingml/2006/main" noGrp="1"/>
          </p:cNvSpPr>
          <p:nvPr/>
        </p:nvSpPr>
        <p:spPr>
          <a:xfrm xmlns:a="http://schemas.openxmlformats.org/drawingml/2006/main">
            <a:off x="4714875" y="3952875"/>
            <a:ext cx="381000" cy="381000"/>
          </a:xfrm>
          <a:prstGeom xmlns:a="http://schemas.openxmlformats.org/drawingml/2006/main" prst="ellipse">
            <a:avLst/>
          </a:prstGeom>
          <a:solidFill xmlns:a="http://schemas.openxmlformats.org/drawingml/2006/main">
            <a:srgbClr val="FFFFFF"/>
          </a:solidFill>
          <a:ln xmlns:a="http://schemas.openxmlformats.org/drawingml/2006/main" w="14288">
            <a:solidFill>
              <a:srgbClr val="17252D"/>
            </a:solidFill>
          </a:ln>
        </p:spPr>
      </p:sp>
      <p:sp>
        <p:nvSpPr>
          <p:cNvPr id="79" name="schematic-label-15">
            <a:extLst xmlns:a="http://schemas.openxmlformats.org/drawingml/2006/main">
              <a:ext uri="{FF2B5EF4-FFF2-40B4-BE49-F238E27FC236}">
                <a16:creationId xmlns:a16="http://schemas.microsoft.com/office/drawing/2014/main" id="{2672DC4F-D564-4B57-BA53-A9925360A85A}"/>
              </a:ext>
            </a:extLst>
          </p:cNvPr>
          <p:cNvSpPr>
            <a:spLocks xmlns:a="http://schemas.openxmlformats.org/drawingml/2006/main" noGrp="1"/>
          </p:cNvSpPr>
          <p:nvPr/>
        </p:nvSpPr>
        <p:spPr>
          <a:xfrm xmlns:a="http://schemas.openxmlformats.org/drawingml/2006/main">
            <a:off x="4714875" y="3981450"/>
            <a:ext cx="381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ctr">
              <a:defRPr sz="1725" b="1">
                <a:solidFill>
                  <a:srgbClr val="17252D"/>
                </a:solidFill>
                <a:latin typeface="Arial"/>
                <a:ea typeface="Arial"/>
                <a:cs typeface="Arial"/>
              </a:defRPr>
            </a:defPPr>
            <a:lvl1pPr algn="ctr">
              <a:defRPr sz="1725" b="1">
                <a:solidFill>
                  <a:srgbClr val="17252D"/>
                </a:solidFill>
                <a:latin typeface="Arial"/>
                <a:ea typeface="Arial"/>
                <a:cs typeface="Arial"/>
              </a:defRPr>
            </a:lvl1pPr>
            <a:lvl2pPr algn="ctr">
              <a:defRPr sz="1725" b="1">
                <a:solidFill>
                  <a:srgbClr val="17252D"/>
                </a:solidFill>
                <a:latin typeface="Arial"/>
                <a:ea typeface="Arial"/>
                <a:cs typeface="Arial"/>
              </a:defRPr>
            </a:lvl2pPr>
            <a:lvl3pPr algn="ctr">
              <a:defRPr sz="1725" b="1">
                <a:solidFill>
                  <a:srgbClr val="17252D"/>
                </a:solidFill>
                <a:latin typeface="Arial"/>
                <a:ea typeface="Arial"/>
                <a:cs typeface="Arial"/>
              </a:defRPr>
            </a:lvl3pPr>
            <a:lvl4pPr algn="ctr">
              <a:defRPr sz="1725" b="1">
                <a:solidFill>
                  <a:srgbClr val="17252D"/>
                </a:solidFill>
                <a:latin typeface="Arial"/>
                <a:ea typeface="Arial"/>
                <a:cs typeface="Arial"/>
              </a:defRPr>
            </a:lvl4pPr>
            <a:lvl5pPr algn="ctr">
              <a:defRPr sz="1725" b="1">
                <a:solidFill>
                  <a:srgbClr val="17252D"/>
                </a:solidFill>
                <a:latin typeface="Arial"/>
                <a:ea typeface="Arial"/>
                <a:cs typeface="Arial"/>
              </a:defRPr>
            </a:lvl5pPr>
            <a:lvl6pPr algn="ctr">
              <a:defRPr sz="1725" b="1">
                <a:solidFill>
                  <a:srgbClr val="17252D"/>
                </a:solidFill>
                <a:latin typeface="Arial"/>
                <a:ea typeface="Arial"/>
                <a:cs typeface="Arial"/>
              </a:defRPr>
            </a:lvl6pPr>
            <a:lvl7pPr algn="ctr">
              <a:defRPr sz="1725" b="1">
                <a:solidFill>
                  <a:srgbClr val="17252D"/>
                </a:solidFill>
                <a:latin typeface="Arial"/>
                <a:ea typeface="Arial"/>
                <a:cs typeface="Arial"/>
              </a:defRPr>
            </a:lvl7pPr>
            <a:lvl8pPr algn="ctr">
              <a:defRPr sz="1725" b="1">
                <a:solidFill>
                  <a:srgbClr val="17252D"/>
                </a:solidFill>
                <a:latin typeface="Arial"/>
                <a:ea typeface="Arial"/>
                <a:cs typeface="Arial"/>
              </a:defRPr>
            </a:lvl8pPr>
            <a:lvl9pPr algn="ctr">
              <a:defRPr sz="1725" b="1">
                <a:solidFill>
                  <a:srgbClr val="17252D"/>
                </a:solidFill>
                <a:latin typeface="Arial"/>
                <a:ea typeface="Arial"/>
                <a:cs typeface="Arial"/>
              </a:defRPr>
            </a:lvl9pPr>
          </a:lstStyle>
          <a:p xmlns:a="http://schemas.openxmlformats.org/drawingml/2006/main">
            <a:pPr algn="ctr">
              <a:defRPr sz="1725" b="1">
                <a:solidFill>
                  <a:srgbClr val="17252D"/>
                </a:solidFill>
                <a:latin typeface="Arial"/>
                <a:ea typeface="Arial"/>
                <a:cs typeface="Arial"/>
              </a:defRPr>
            </a:pPr>
            <a:r>
              <a:rPr sz="1725" b="1">
                <a:solidFill>
                  <a:srgbClr val="17252D"/>
                </a:solidFill>
                <a:latin typeface="Arial"/>
                <a:ea typeface="Arial"/>
                <a:cs typeface="Arial"/>
              </a:rPr>
              <a:t>Ω</a:t>
            </a:r>
          </a:p>
        </p:txBody>
      </p:sp>
      <p:sp>
        <p:nvSpPr>
          <p:cNvPr id="80" name="schematic-label-16">
            <a:extLst xmlns:a="http://schemas.openxmlformats.org/drawingml/2006/main">
              <a:ext uri="{FF2B5EF4-FFF2-40B4-BE49-F238E27FC236}">
                <a16:creationId xmlns:a16="http://schemas.microsoft.com/office/drawing/2014/main" id="{6E0A1B80-566C-4D30-BC08-03B28DF43947}"/>
              </a:ext>
            </a:extLst>
          </p:cNvPr>
          <p:cNvSpPr>
            <a:spLocks xmlns:a="http://schemas.openxmlformats.org/drawingml/2006/main" noGrp="1"/>
          </p:cNvSpPr>
          <p:nvPr/>
        </p:nvSpPr>
        <p:spPr>
          <a:xfrm xmlns:a="http://schemas.openxmlformats.org/drawingml/2006/main">
            <a:off x="4133850" y="42481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B4232C"/>
                </a:solidFill>
                <a:latin typeface="Arial"/>
                <a:ea typeface="Arial"/>
                <a:cs typeface="Arial"/>
              </a:defRPr>
            </a:defPPr>
            <a:lvl1pPr>
              <a:defRPr sz="1050" b="1">
                <a:solidFill>
                  <a:srgbClr val="B4232C"/>
                </a:solidFill>
                <a:latin typeface="Arial"/>
                <a:ea typeface="Arial"/>
                <a:cs typeface="Arial"/>
              </a:defRPr>
            </a:lvl1pPr>
            <a:lvl2pPr>
              <a:defRPr sz="1050" b="1">
                <a:solidFill>
                  <a:srgbClr val="B4232C"/>
                </a:solidFill>
                <a:latin typeface="Arial"/>
                <a:ea typeface="Arial"/>
                <a:cs typeface="Arial"/>
              </a:defRPr>
            </a:lvl2pPr>
            <a:lvl3pPr>
              <a:defRPr sz="1050" b="1">
                <a:solidFill>
                  <a:srgbClr val="B4232C"/>
                </a:solidFill>
                <a:latin typeface="Arial"/>
                <a:ea typeface="Arial"/>
                <a:cs typeface="Arial"/>
              </a:defRPr>
            </a:lvl3pPr>
            <a:lvl4pPr>
              <a:defRPr sz="1050" b="1">
                <a:solidFill>
                  <a:srgbClr val="B4232C"/>
                </a:solidFill>
                <a:latin typeface="Arial"/>
                <a:ea typeface="Arial"/>
                <a:cs typeface="Arial"/>
              </a:defRPr>
            </a:lvl4pPr>
            <a:lvl5pPr>
              <a:defRPr sz="1050" b="1">
                <a:solidFill>
                  <a:srgbClr val="B4232C"/>
                </a:solidFill>
                <a:latin typeface="Arial"/>
                <a:ea typeface="Arial"/>
                <a:cs typeface="Arial"/>
              </a:defRPr>
            </a:lvl5pPr>
            <a:lvl6pPr>
              <a:defRPr sz="1050" b="1">
                <a:solidFill>
                  <a:srgbClr val="B4232C"/>
                </a:solidFill>
                <a:latin typeface="Arial"/>
                <a:ea typeface="Arial"/>
                <a:cs typeface="Arial"/>
              </a:defRPr>
            </a:lvl6pPr>
            <a:lvl7pPr>
              <a:defRPr sz="1050" b="1">
                <a:solidFill>
                  <a:srgbClr val="B4232C"/>
                </a:solidFill>
                <a:latin typeface="Arial"/>
                <a:ea typeface="Arial"/>
                <a:cs typeface="Arial"/>
              </a:defRPr>
            </a:lvl7pPr>
            <a:lvl8pPr>
              <a:defRPr sz="1050" b="1">
                <a:solidFill>
                  <a:srgbClr val="B4232C"/>
                </a:solidFill>
                <a:latin typeface="Arial"/>
                <a:ea typeface="Arial"/>
                <a:cs typeface="Arial"/>
              </a:defRPr>
            </a:lvl8pPr>
            <a:lvl9pPr>
              <a:defRPr sz="1050" b="1">
                <a:solidFill>
                  <a:srgbClr val="B4232C"/>
                </a:solidFill>
                <a:latin typeface="Arial"/>
                <a:ea typeface="Arial"/>
                <a:cs typeface="Arial"/>
              </a:defRPr>
            </a:lvl9pPr>
          </a:lstStyle>
          <a:p xmlns:a="http://schemas.openxmlformats.org/drawingml/2006/main">
            <a:pPr>
              <a:defRPr sz="1050" b="1">
                <a:solidFill>
                  <a:srgbClr val="B4232C"/>
                </a:solidFill>
                <a:latin typeface="Arial"/>
                <a:ea typeface="Arial"/>
                <a:cs typeface="Arial"/>
              </a:defRPr>
            </a:pPr>
            <a:r>
              <a:rPr sz="1050" b="1">
                <a:solidFill>
                  <a:srgbClr val="B4232C"/>
                </a:solidFill>
                <a:latin typeface="Arial"/>
                <a:ea typeface="Arial"/>
                <a:cs typeface="Arial"/>
              </a:rPr>
              <a:t>V/Ω</a:t>
            </a:r>
          </a:p>
        </p:txBody>
      </p:sp>
      <p:sp>
        <p:nvSpPr>
          <p:cNvPr id="81" name="schematic-label-17">
            <a:extLst xmlns:a="http://schemas.openxmlformats.org/drawingml/2006/main">
              <a:ext uri="{FF2B5EF4-FFF2-40B4-BE49-F238E27FC236}">
                <a16:creationId xmlns:a16="http://schemas.microsoft.com/office/drawing/2014/main" id="{29D903B0-F7D5-4712-85EF-C63BD1BA0560}"/>
              </a:ext>
            </a:extLst>
          </p:cNvPr>
          <p:cNvSpPr>
            <a:spLocks xmlns:a="http://schemas.openxmlformats.org/drawingml/2006/main" noGrp="1"/>
          </p:cNvSpPr>
          <p:nvPr/>
        </p:nvSpPr>
        <p:spPr>
          <a:xfrm xmlns:a="http://schemas.openxmlformats.org/drawingml/2006/main">
            <a:off x="5181600" y="4248150"/>
            <a:ext cx="5238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0">
                <a:solidFill>
                  <a:srgbClr val="17252D"/>
                </a:solidFill>
                <a:latin typeface="Arial"/>
                <a:ea typeface="Arial"/>
                <a:cs typeface="Arial"/>
              </a:defRPr>
            </a:defPPr>
            <a:lvl1pPr>
              <a:defRPr sz="1050" b="0">
                <a:solidFill>
                  <a:srgbClr val="17252D"/>
                </a:solidFill>
                <a:latin typeface="Arial"/>
                <a:ea typeface="Arial"/>
                <a:cs typeface="Arial"/>
              </a:defRPr>
            </a:lvl1pPr>
            <a:lvl2pPr>
              <a:defRPr sz="1050" b="0">
                <a:solidFill>
                  <a:srgbClr val="17252D"/>
                </a:solidFill>
                <a:latin typeface="Arial"/>
                <a:ea typeface="Arial"/>
                <a:cs typeface="Arial"/>
              </a:defRPr>
            </a:lvl2pPr>
            <a:lvl3pPr>
              <a:defRPr sz="1050" b="0">
                <a:solidFill>
                  <a:srgbClr val="17252D"/>
                </a:solidFill>
                <a:latin typeface="Arial"/>
                <a:ea typeface="Arial"/>
                <a:cs typeface="Arial"/>
              </a:defRPr>
            </a:lvl3pPr>
            <a:lvl4pPr>
              <a:defRPr sz="1050" b="0">
                <a:solidFill>
                  <a:srgbClr val="17252D"/>
                </a:solidFill>
                <a:latin typeface="Arial"/>
                <a:ea typeface="Arial"/>
                <a:cs typeface="Arial"/>
              </a:defRPr>
            </a:lvl4pPr>
            <a:lvl5pPr>
              <a:defRPr sz="1050" b="0">
                <a:solidFill>
                  <a:srgbClr val="17252D"/>
                </a:solidFill>
                <a:latin typeface="Arial"/>
                <a:ea typeface="Arial"/>
                <a:cs typeface="Arial"/>
              </a:defRPr>
            </a:lvl5pPr>
            <a:lvl6pPr>
              <a:defRPr sz="1050" b="0">
                <a:solidFill>
                  <a:srgbClr val="17252D"/>
                </a:solidFill>
                <a:latin typeface="Arial"/>
                <a:ea typeface="Arial"/>
                <a:cs typeface="Arial"/>
              </a:defRPr>
            </a:lvl6pPr>
            <a:lvl7pPr>
              <a:defRPr sz="1050" b="0">
                <a:solidFill>
                  <a:srgbClr val="17252D"/>
                </a:solidFill>
                <a:latin typeface="Arial"/>
                <a:ea typeface="Arial"/>
                <a:cs typeface="Arial"/>
              </a:defRPr>
            </a:lvl7pPr>
            <a:lvl8pPr>
              <a:defRPr sz="1050" b="0">
                <a:solidFill>
                  <a:srgbClr val="17252D"/>
                </a:solidFill>
                <a:latin typeface="Arial"/>
                <a:ea typeface="Arial"/>
                <a:cs typeface="Arial"/>
              </a:defRPr>
            </a:lvl8pPr>
            <a:lvl9pPr>
              <a:defRPr sz="1050" b="0">
                <a:solidFill>
                  <a:srgbClr val="17252D"/>
                </a:solidFill>
                <a:latin typeface="Arial"/>
                <a:ea typeface="Arial"/>
                <a:cs typeface="Arial"/>
              </a:defRPr>
            </a:lvl9pPr>
          </a:lstStyle>
          <a:p xmlns:a="http://schemas.openxmlformats.org/drawingml/2006/main">
            <a:pPr>
              <a:defRPr sz="1050" b="0">
                <a:solidFill>
                  <a:srgbClr val="17252D"/>
                </a:solidFill>
                <a:latin typeface="Arial"/>
                <a:ea typeface="Arial"/>
                <a:cs typeface="Arial"/>
              </a:defRPr>
            </a:pPr>
            <a:r>
              <a:rPr sz="1050" b="0">
                <a:solidFill>
                  <a:srgbClr val="17252D"/>
                </a:solidFill>
                <a:latin typeface="Arial"/>
                <a:ea typeface="Arial"/>
                <a:cs typeface="Arial"/>
              </a:rPr>
              <a:t>COM</a:t>
            </a:r>
          </a:p>
        </p:txBody>
      </p:sp>
    </p:spTree>
    <p:extLst>
      <p:ext uri="{BB962C8B-B14F-4D97-AF65-F5344CB8AC3E}">
        <p14:creationId xmlns:p14="http://schemas.microsoft.com/office/powerpoint/2010/main" val="188478927"/>
      </p:ext>
    </p:extLst>
  </p:cSld>
</p:sld>
</file>

<file path=ppt/slides/slide3.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E29D6E24-DE70-4AAC-A3BF-09AFAD18C98D}"/>
              </a:ext>
            </a:extLst>
          </p:cNvPr>
          <p:cNvPicPr>
            <a:picLocks xmlns:a="http://schemas.openxmlformats.org/drawingml/2006/main" noChangeAspect="1"/>
          </p:cNvPicPr>
          <p:nvPr/>
        </p:nvPicPr>
        <p:blipFill>
          <a:blip xmlns:r="http://schemas.openxmlformats.org/officeDocument/2006/relationships" xmlns:a="http://schemas.openxmlformats.org/drawingml/2006/main" r:embed="R8c7735b5fe8443b6"/>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Resistance across a series chain</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5FEB1C0C-1E14-4F97-BF47-346DE8CDCCB6}"/>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E1A77D83-9969-4BCA-8B4E-9A347E488466}"/>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1     STEP 3 OF 4     BREADBOARD CHECK</a:t>
            </a:r>
          </a:p>
        </p:txBody>
      </p:sp>
      <p:sp>
        <p:nvSpPr>
          <p:cNvPr id="52" name="student-count">
            <a:extLst xmlns:a="http://schemas.openxmlformats.org/drawingml/2006/main">
              <a:ext uri="{FF2B5EF4-FFF2-40B4-BE49-F238E27FC236}">
                <a16:creationId xmlns:a16="http://schemas.microsoft.com/office/drawing/2014/main" id="{69E800D9-3BE9-491B-A7F7-5463F846E04F}"/>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3 / 27</a:t>
            </a:r>
          </a:p>
        </p:txBody>
      </p:sp>
      <p:sp>
        <p:nvSpPr>
          <p:cNvPr id="53" name="student-footer">
            <a:extLst xmlns:a="http://schemas.openxmlformats.org/drawingml/2006/main">
              <a:ext uri="{FF2B5EF4-FFF2-40B4-BE49-F238E27FC236}">
                <a16:creationId xmlns:a16="http://schemas.microsoft.com/office/drawing/2014/main" id="{3DD62B67-C4B3-49C2-99BC-7D97C14C59F0}"/>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3 of 27</a:t>
            </a:r>
          </a:p>
        </p:txBody>
      </p:sp>
      <p:pic>
        <p:nvPicPr>
          <p:cNvPr id="54" name="">
            <a:extLst xmlns:a="http://schemas.openxmlformats.org/drawingml/2006/main">
              <a:ext uri="{FF2B5EF4-FFF2-40B4-BE49-F238E27FC236}">
                <a16:creationId xmlns:a16="http://schemas.microsoft.com/office/drawing/2014/main" id="{B3214D29-CDDE-4F35-8233-F7969BE3AE5C}"/>
              </a:ext>
            </a:extLst>
          </p:cNvPr>
          <p:cNvPicPr>
            <a:picLocks xmlns:a="http://schemas.openxmlformats.org/drawingml/2006/main" noChangeAspect="1"/>
          </p:cNvPicPr>
          <p:nvPr/>
        </p:nvPicPr>
        <p:blipFill>
          <a:blip xmlns:r="http://schemas.openxmlformats.org/officeDocument/2006/relationships" xmlns:a="http://schemas.openxmlformats.org/drawingml/2006/main" r:embed="Rb5c4a3809b90429a"/>
          <a:stretch xmlns:a="http://schemas.openxmlformats.org/drawingml/2006/main"/>
        </p:blipFill>
        <p:spPr>
          <a:xfrm xmlns:a="http://schemas.openxmlformats.org/drawingml/2006/main">
            <a:off x="2286000" y="2291167"/>
            <a:ext cx="5286375" cy="2275666"/>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DC3F34CF-2EC7-46C5-9D48-9AC3C4174057}"/>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The meter spans the isolated chain. The disconnected pack stays out of the path.</a:t>
            </a:r>
          </a:p>
        </p:txBody>
      </p:sp>
      <p:sp>
        <p:nvSpPr>
          <p:cNvPr id="56" name="student-step-190">
            <a:extLst xmlns:a="http://schemas.openxmlformats.org/drawingml/2006/main">
              <a:ext uri="{FF2B5EF4-FFF2-40B4-BE49-F238E27FC236}">
                <a16:creationId xmlns:a16="http://schemas.microsoft.com/office/drawing/2014/main" id="{565E51A8-8C09-4FC7-83DD-8C427FF4273E}"/>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BUILD WITH POWER OFF</a:t>
            </a:r>
          </a:p>
        </p:txBody>
      </p:sp>
      <p:sp>
        <p:nvSpPr>
          <p:cNvPr id="57" name="student-body-190">
            <a:extLst xmlns:a="http://schemas.openxmlformats.org/drawingml/2006/main">
              <a:ext uri="{FF2B5EF4-FFF2-40B4-BE49-F238E27FC236}">
                <a16:creationId xmlns:a16="http://schemas.microsoft.com/office/drawing/2014/main" id="{4B2603E0-F191-4D6D-B7BE-795BDF1957D0}"/>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R1, R2 and R3 end to end. Leave both pack leads disconnected from the circuit.</a:t>
            </a:r>
          </a:p>
        </p:txBody>
      </p:sp>
      <p:sp>
        <p:nvSpPr>
          <p:cNvPr id="58" name="student-step-305">
            <a:extLst xmlns:a="http://schemas.openxmlformats.org/drawingml/2006/main">
              <a:ext uri="{FF2B5EF4-FFF2-40B4-BE49-F238E27FC236}">
                <a16:creationId xmlns:a16="http://schemas.microsoft.com/office/drawing/2014/main" id="{27E14108-2104-482B-8083-CC338E3C9ABC}"/>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IN Ω</a:t>
            </a:r>
          </a:p>
        </p:txBody>
      </p:sp>
      <p:sp>
        <p:nvSpPr>
          <p:cNvPr id="59" name="student-body-305">
            <a:extLst xmlns:a="http://schemas.openxmlformats.org/drawingml/2006/main">
              <a:ext uri="{FF2B5EF4-FFF2-40B4-BE49-F238E27FC236}">
                <a16:creationId xmlns:a16="http://schemas.microsoft.com/office/drawing/2014/main" id="{FD97FF2E-1B58-45B8-9F19-31D3F95795EA}"/>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Measure across the free ends. Then repeat with R1 and R2 only.</a:t>
            </a:r>
          </a:p>
        </p:txBody>
      </p:sp>
      <p:sp>
        <p:nvSpPr>
          <p:cNvPr id="60" name="student-step-420">
            <a:extLst xmlns:a="http://schemas.openxmlformats.org/drawingml/2006/main">
              <a:ext uri="{FF2B5EF4-FFF2-40B4-BE49-F238E27FC236}">
                <a16:creationId xmlns:a16="http://schemas.microsoft.com/office/drawing/2014/main" id="{6EA5FF69-094A-4E7E-8D97-81A062D04A9A}"/>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RECORD</a:t>
            </a:r>
          </a:p>
        </p:txBody>
      </p:sp>
      <p:sp>
        <p:nvSpPr>
          <p:cNvPr id="61" name="student-body-420">
            <a:extLst xmlns:a="http://schemas.openxmlformats.org/drawingml/2006/main">
              <a:ext uri="{FF2B5EF4-FFF2-40B4-BE49-F238E27FC236}">
                <a16:creationId xmlns:a16="http://schemas.microsoft.com/office/drawing/2014/main" id="{5CA9C58B-3C0D-4EF8-8ED9-F4BE5F1CCE4B}"/>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Compare each total with the sum of your isolated resistor readings.</a:t>
            </a:r>
          </a:p>
        </p:txBody>
      </p:sp>
      <p:sp>
        <p:nvSpPr>
          <p:cNvPr id="62" name="student-check-label">
            <a:extLst xmlns:a="http://schemas.openxmlformats.org/drawingml/2006/main">
              <a:ext uri="{FF2B5EF4-FFF2-40B4-BE49-F238E27FC236}">
                <a16:creationId xmlns:a16="http://schemas.microsoft.com/office/drawing/2014/main" id="{EC933EBC-6225-4C6D-B773-AE56968B891B}"/>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D8882F3F-377E-4E20-AE7B-50BA93CC91ED}"/>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V/Ω and COM for resistance. Resistor leads must occupy separate connected strips.</a:t>
            </a:r>
          </a:p>
        </p:txBody>
      </p:sp>
    </p:spTree>
    <p:extLst>
      <p:ext uri="{BB962C8B-B14F-4D97-AF65-F5344CB8AC3E}">
        <p14:creationId xmlns:p14="http://schemas.microsoft.com/office/powerpoint/2010/main" val="188478927"/>
      </p:ext>
    </p:extLst>
  </p:cSld>
</p:sld>
</file>

<file path=ppt/slides/slide4.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E98E535F-EE40-4475-8528-2A6FB9701AED}"/>
              </a:ext>
            </a:extLst>
          </p:cNvPr>
          <p:cNvPicPr>
            <a:picLocks xmlns:a="http://schemas.openxmlformats.org/drawingml/2006/main" noChangeAspect="1"/>
          </p:cNvPicPr>
          <p:nvPr/>
        </p:nvPicPr>
        <p:blipFill>
          <a:blip xmlns:r="http://schemas.openxmlformats.org/officeDocument/2006/relationships" xmlns:a="http://schemas.openxmlformats.org/drawingml/2006/main" r:embed="R4e904adad316476a"/>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Resistance results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FB2D2783-7D31-47B4-A9D4-BBDE6F10A4E7}"/>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EEA1DCD3-F62C-466D-A194-EF672351F645}"/>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1     STEP 4 OF 4</a:t>
            </a:r>
          </a:p>
        </p:txBody>
      </p:sp>
      <p:sp>
        <p:nvSpPr>
          <p:cNvPr id="46" name="student-count">
            <a:extLst xmlns:a="http://schemas.openxmlformats.org/drawingml/2006/main">
              <a:ext uri="{FF2B5EF4-FFF2-40B4-BE49-F238E27FC236}">
                <a16:creationId xmlns:a16="http://schemas.microsoft.com/office/drawing/2014/main" id="{1C63D230-C98C-44DC-ADF5-BE7B79400501}"/>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4 / 27</a:t>
            </a:r>
          </a:p>
        </p:txBody>
      </p:sp>
      <p:sp>
        <p:nvSpPr>
          <p:cNvPr id="47" name="student-footer">
            <a:extLst xmlns:a="http://schemas.openxmlformats.org/drawingml/2006/main">
              <a:ext uri="{FF2B5EF4-FFF2-40B4-BE49-F238E27FC236}">
                <a16:creationId xmlns:a16="http://schemas.microsoft.com/office/drawing/2014/main" id="{1927D8BE-BFAA-46E6-A5C5-0C5C8B805706}"/>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4 of 27</a:t>
            </a:r>
          </a:p>
        </p:txBody>
      </p:sp>
      <p:sp>
        <p:nvSpPr>
          <p:cNvPr id="48" name="student-results-prompt">
            <a:extLst xmlns:a="http://schemas.openxmlformats.org/drawingml/2006/main">
              <a:ext uri="{FF2B5EF4-FFF2-40B4-BE49-F238E27FC236}">
                <a16:creationId xmlns:a16="http://schemas.microsoft.com/office/drawing/2014/main" id="{7C159455-B8BA-4E1A-8242-06DD13304469}"/>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Copy the table. Use your resistor values to calculate each prediction.</a:t>
            </a:r>
          </a:p>
        </p:txBody>
      </p:sp>
      <p:graphicFrame>
        <p:nvGraphicFramePr>
          <p:cNvPr id="49" name="">
            <a:extLst xmlns:a="http://schemas.openxmlformats.org/drawingml/2006/main">
              <a:ext uri="{FF2B5EF4-FFF2-40B4-BE49-F238E27FC236}">
                <a16:creationId xmlns:a16="http://schemas.microsoft.com/office/drawing/2014/main" id="{76D3F58C-34B9-4338-9ED3-BE5B21D1F0ED}"/>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2857500"/>
                <a:gridCol w="2857500"/>
                <a:gridCol w="2857500"/>
              </a:tblGrid>
              <a:tr h="547688">
                <a:tc>
                  <a:txBody>
                    <a:bodyPr/>
                    <a:lstStyle/>
                    <a:p>
                      <a:r>
                        <a:rPr sz="1500" b="1">
                          <a:solidFill>
                            <a:srgbClr val="F1C40F"/>
                          </a:solidFill>
                          <a:latin typeface="Arial"/>
                          <a:ea typeface="Arial"/>
                          <a:cs typeface="Arial"/>
                        </a:rPr>
                        <a:t>SETUP</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PREDICTION (Ω)</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MEASURED (Ω)</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725">
                          <a:solidFill>
                            <a:srgbClr val="FFFFFF"/>
                          </a:solidFill>
                          <a:latin typeface="Arial"/>
                          <a:ea typeface="Arial"/>
                          <a:cs typeface="Arial"/>
                        </a:rPr>
                        <a:t>R1 only</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725">
                          <a:solidFill>
                            <a:srgbClr val="FFFFFF"/>
                          </a:solidFill>
                          <a:latin typeface="Arial"/>
                          <a:ea typeface="Arial"/>
                          <a:cs typeface="Arial"/>
                        </a:rPr>
                        <a:t>R1 + R2</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725">
                          <a:solidFill>
                            <a:srgbClr val="FFFFFF"/>
                          </a:solidFill>
                          <a:latin typeface="Arial"/>
                          <a:ea typeface="Arial"/>
                          <a:cs typeface="Arial"/>
                        </a:rPr>
                        <a:t>R1 + R2 + R3</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10473184-7733-4834-83A5-9DE5BD540180}"/>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0E7592FD-B290-4597-B3CE-FC58DA531690}"/>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Explain any difference using the component tolerances, connections and meter accuracy.</a:t>
            </a:r>
          </a:p>
        </p:txBody>
      </p:sp>
    </p:spTree>
    <p:extLst>
      <p:ext uri="{BB962C8B-B14F-4D97-AF65-F5344CB8AC3E}">
        <p14:creationId xmlns:p14="http://schemas.microsoft.com/office/powerpoint/2010/main" val="188478927"/>
      </p:ext>
    </p:extLst>
  </p:cSld>
</p:sld>
</file>

<file path=ppt/slides/slide5.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8F052803-4FA2-4C6A-8B2C-7D0904844715}"/>
              </a:ext>
            </a:extLst>
          </p:cNvPr>
          <p:cNvPicPr>
            <a:picLocks xmlns:a="http://schemas.openxmlformats.org/drawingml/2006/main" noChangeAspect="1"/>
          </p:cNvPicPr>
          <p:nvPr/>
        </p:nvPicPr>
        <p:blipFill>
          <a:blip xmlns:r="http://schemas.openxmlformats.org/officeDocument/2006/relationships" xmlns:a="http://schemas.openxmlformats.org/drawingml/2006/main" r:embed="Ra1f926449c644605"/>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Potentiometer terminal check</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8" name="lab-key-idea-background">
            <a:extLst xmlns:a="http://schemas.openxmlformats.org/drawingml/2006/main">
              <a:ext uri="{FF2B5EF4-FFF2-40B4-BE49-F238E27FC236}">
                <a16:creationId xmlns:a16="http://schemas.microsoft.com/office/drawing/2014/main" id="{206639D7-798A-418F-8380-89706BE8EAC6}"/>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9" name="student-section">
            <a:extLst xmlns:a="http://schemas.openxmlformats.org/drawingml/2006/main">
              <a:ext uri="{FF2B5EF4-FFF2-40B4-BE49-F238E27FC236}">
                <a16:creationId xmlns:a16="http://schemas.microsoft.com/office/drawing/2014/main" id="{5C410672-F294-4BE0-AF97-3377DC0B2366}"/>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2     STEP 1 OF 6</a:t>
            </a:r>
          </a:p>
        </p:txBody>
      </p:sp>
      <p:sp>
        <p:nvSpPr>
          <p:cNvPr id="50" name="student-count">
            <a:extLst xmlns:a="http://schemas.openxmlformats.org/drawingml/2006/main">
              <a:ext uri="{FF2B5EF4-FFF2-40B4-BE49-F238E27FC236}">
                <a16:creationId xmlns:a16="http://schemas.microsoft.com/office/drawing/2014/main" id="{83405F7A-B8A0-4B60-9F3F-F7283C3E91F2}"/>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5 / 27</a:t>
            </a:r>
          </a:p>
        </p:txBody>
      </p:sp>
      <p:sp>
        <p:nvSpPr>
          <p:cNvPr id="51" name="student-footer">
            <a:extLst xmlns:a="http://schemas.openxmlformats.org/drawingml/2006/main">
              <a:ext uri="{FF2B5EF4-FFF2-40B4-BE49-F238E27FC236}">
                <a16:creationId xmlns:a16="http://schemas.microsoft.com/office/drawing/2014/main" id="{FF4CB4C5-4BC8-4F97-B4DA-DA73D49FF151}"/>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5 of 27</a:t>
            </a:r>
          </a:p>
        </p:txBody>
      </p:sp>
      <p:sp>
        <p:nvSpPr>
          <p:cNvPr id="52" name="student-step-190">
            <a:extLst xmlns:a="http://schemas.openxmlformats.org/drawingml/2006/main">
              <a:ext uri="{FF2B5EF4-FFF2-40B4-BE49-F238E27FC236}">
                <a16:creationId xmlns:a16="http://schemas.microsoft.com/office/drawing/2014/main" id="{498A5728-7EB9-4E21-B298-BAEE703F6703}"/>
              </a:ext>
            </a:extLst>
          </p:cNvPr>
          <p:cNvSpPr>
            <a:spLocks xmlns:a="http://schemas.openxmlformats.org/drawingml/2006/main" noGrp="1"/>
          </p:cNvSpPr>
          <p:nvPr/>
        </p:nvSpPr>
        <p:spPr>
          <a:xfrm xmlns:a="http://schemas.openxmlformats.org/drawingml/2006/main">
            <a:off x="2305050" y="1809750"/>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ISOLATE THE POT</a:t>
            </a:r>
          </a:p>
        </p:txBody>
      </p:sp>
      <p:sp>
        <p:nvSpPr>
          <p:cNvPr id="53" name="student-body-190">
            <a:extLst xmlns:a="http://schemas.openxmlformats.org/drawingml/2006/main">
              <a:ext uri="{FF2B5EF4-FFF2-40B4-BE49-F238E27FC236}">
                <a16:creationId xmlns:a16="http://schemas.microsoft.com/office/drawing/2014/main" id="{11976A2E-7B89-40B2-8446-D1E8F65CC817}"/>
              </a:ext>
            </a:extLst>
          </p:cNvPr>
          <p:cNvSpPr>
            <a:spLocks xmlns:a="http://schemas.openxmlformats.org/drawingml/2006/main" noGrp="1"/>
          </p:cNvSpPr>
          <p:nvPr/>
        </p:nvSpPr>
        <p:spPr>
          <a:xfrm xmlns:a="http://schemas.openxmlformats.org/drawingml/2006/main">
            <a:off x="2305050" y="2143125"/>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Disconnect the battery. Remove the pot from every other circuit. Use Ω mode.</a:t>
            </a:r>
          </a:p>
        </p:txBody>
      </p:sp>
      <p:sp>
        <p:nvSpPr>
          <p:cNvPr id="54" name="student-step-305">
            <a:extLst xmlns:a="http://schemas.openxmlformats.org/drawingml/2006/main">
              <a:ext uri="{FF2B5EF4-FFF2-40B4-BE49-F238E27FC236}">
                <a16:creationId xmlns:a16="http://schemas.microsoft.com/office/drawing/2014/main" id="{9009319C-4E41-4288-876E-6108FEEBEC99}"/>
              </a:ext>
            </a:extLst>
          </p:cNvPr>
          <p:cNvSpPr>
            <a:spLocks xmlns:a="http://schemas.openxmlformats.org/drawingml/2006/main" noGrp="1"/>
          </p:cNvSpPr>
          <p:nvPr/>
        </p:nvSpPr>
        <p:spPr>
          <a:xfrm xmlns:a="http://schemas.openxmlformats.org/drawingml/2006/main">
            <a:off x="2305050" y="2905125"/>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IDENTIFY A, B AND X</a:t>
            </a:r>
          </a:p>
        </p:txBody>
      </p:sp>
      <p:sp>
        <p:nvSpPr>
          <p:cNvPr id="55" name="student-body-305">
            <a:extLst xmlns:a="http://schemas.openxmlformats.org/drawingml/2006/main">
              <a:ext uri="{FF2B5EF4-FFF2-40B4-BE49-F238E27FC236}">
                <a16:creationId xmlns:a16="http://schemas.microsoft.com/office/drawing/2014/main" id="{3C4B4ADE-5F81-4ED3-98D9-6C4994F3CDEB}"/>
              </a:ext>
            </a:extLst>
          </p:cNvPr>
          <p:cNvSpPr>
            <a:spLocks xmlns:a="http://schemas.openxmlformats.org/drawingml/2006/main" noGrp="1"/>
          </p:cNvSpPr>
          <p:nvPr/>
        </p:nvSpPr>
        <p:spPr>
          <a:xfrm xmlns:a="http://schemas.openxmlformats.org/drawingml/2006/main">
            <a:off x="2305050" y="3238500"/>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Find the pin pair with constant resistance as you turn the shaft. Label these ends A/B. The other pin is wiper X.</a:t>
            </a:r>
          </a:p>
        </p:txBody>
      </p:sp>
      <p:sp>
        <p:nvSpPr>
          <p:cNvPr id="56" name="student-step-420">
            <a:extLst xmlns:a="http://schemas.openxmlformats.org/drawingml/2006/main">
              <a:ext uri="{FF2B5EF4-FFF2-40B4-BE49-F238E27FC236}">
                <a16:creationId xmlns:a16="http://schemas.microsoft.com/office/drawing/2014/main" id="{1754BC62-A5BF-48BE-8293-3A66D46E28B1}"/>
              </a:ext>
            </a:extLst>
          </p:cNvPr>
          <p:cNvSpPr>
            <a:spLocks xmlns:a="http://schemas.openxmlformats.org/drawingml/2006/main" noGrp="1"/>
          </p:cNvSpPr>
          <p:nvPr/>
        </p:nvSpPr>
        <p:spPr>
          <a:xfrm xmlns:a="http://schemas.openxmlformats.org/drawingml/2006/main">
            <a:off x="2305050" y="4000500"/>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RECORD THREE SETTINGS</a:t>
            </a:r>
          </a:p>
        </p:txBody>
      </p:sp>
      <p:sp>
        <p:nvSpPr>
          <p:cNvPr id="57" name="student-body-420">
            <a:extLst xmlns:a="http://schemas.openxmlformats.org/drawingml/2006/main">
              <a:ext uri="{FF2B5EF4-FFF2-40B4-BE49-F238E27FC236}">
                <a16:creationId xmlns:a16="http://schemas.microsoft.com/office/drawing/2014/main" id="{0BBCC955-958F-41B0-B976-8D8C20DDA432}"/>
              </a:ext>
            </a:extLst>
          </p:cNvPr>
          <p:cNvSpPr>
            <a:spLocks xmlns:a="http://schemas.openxmlformats.org/drawingml/2006/main" noGrp="1"/>
          </p:cNvSpPr>
          <p:nvPr/>
        </p:nvSpPr>
        <p:spPr>
          <a:xfrm xmlns:a="http://schemas.openxmlformats.org/drawingml/2006/main">
            <a:off x="2305050" y="4333875"/>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At low, middle and high resistance, record A-to-X, X-to-B and their sum. Mark the shaft positions.</a:t>
            </a:r>
          </a:p>
        </p:txBody>
      </p:sp>
      <p:sp>
        <p:nvSpPr>
          <p:cNvPr id="58" name="student-check-label">
            <a:extLst xmlns:a="http://schemas.openxmlformats.org/drawingml/2006/main">
              <a:ext uri="{FF2B5EF4-FFF2-40B4-BE49-F238E27FC236}">
                <a16:creationId xmlns:a16="http://schemas.microsoft.com/office/drawing/2014/main" id="{2059B0E4-2FC7-4E86-807C-094CB309FE6A}"/>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9" name="student-check">
            <a:extLst xmlns:a="http://schemas.openxmlformats.org/drawingml/2006/main">
              <a:ext uri="{FF2B5EF4-FFF2-40B4-BE49-F238E27FC236}">
                <a16:creationId xmlns:a16="http://schemas.microsoft.com/office/drawing/2014/main" id="{ECE09A5B-B2E5-4ABD-9E51-D7A602D3DD05}"/>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Identify your actual terminals first. The pictured pot uses A = E5, X = F6 and B = E7.</a:t>
            </a:r>
          </a:p>
        </p:txBody>
      </p:sp>
    </p:spTree>
    <p:extLst>
      <p:ext uri="{BB962C8B-B14F-4D97-AF65-F5344CB8AC3E}">
        <p14:creationId xmlns:p14="http://schemas.microsoft.com/office/powerpoint/2010/main" val="188478927"/>
      </p:ext>
    </p:extLst>
  </p:cSld>
</p:sld>
</file>

<file path=ppt/slides/slide6.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DAFB6667-42DB-490F-905D-32B5FD3544FC}"/>
              </a:ext>
            </a:extLst>
          </p:cNvPr>
          <p:cNvPicPr>
            <a:picLocks xmlns:a="http://schemas.openxmlformats.org/drawingml/2006/main" noChangeAspect="1"/>
          </p:cNvPicPr>
          <p:nvPr/>
        </p:nvPicPr>
        <p:blipFill>
          <a:blip xmlns:r="http://schemas.openxmlformats.org/officeDocument/2006/relationships" xmlns:a="http://schemas.openxmlformats.org/drawingml/2006/main" r:embed="R214fb439500a4b10"/>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Separate jumpers at the wiper</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3AEB8474-BF93-4F4C-A5C0-A97C3521C79B}"/>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C6D38FE0-DDD8-45AE-AF7E-233121B0A684}"/>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2     STEP 2 OF 6     SCHEMATIC FIRST</a:t>
            </a:r>
          </a:p>
        </p:txBody>
      </p:sp>
      <p:sp>
        <p:nvSpPr>
          <p:cNvPr id="52" name="student-count">
            <a:extLst xmlns:a="http://schemas.openxmlformats.org/drawingml/2006/main">
              <a:ext uri="{FF2B5EF4-FFF2-40B4-BE49-F238E27FC236}">
                <a16:creationId xmlns:a16="http://schemas.microsoft.com/office/drawing/2014/main" id="{B366A575-B3D4-4B9B-BD58-2FDE7C349D17}"/>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6 / 27</a:t>
            </a:r>
          </a:p>
        </p:txBody>
      </p:sp>
      <p:sp>
        <p:nvSpPr>
          <p:cNvPr id="53" name="student-footer">
            <a:extLst xmlns:a="http://schemas.openxmlformats.org/drawingml/2006/main">
              <a:ext uri="{FF2B5EF4-FFF2-40B4-BE49-F238E27FC236}">
                <a16:creationId xmlns:a16="http://schemas.microsoft.com/office/drawing/2014/main" id="{CD01B9CA-5880-4E69-939A-40B85CC4C24C}"/>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6 of 27</a:t>
            </a:r>
          </a:p>
        </p:txBody>
      </p:sp>
      <p:sp>
        <p:nvSpPr>
          <p:cNvPr id="55" name="student-diagram-caption">
            <a:extLst xmlns:a="http://schemas.openxmlformats.org/drawingml/2006/main">
              <a:ext uri="{FF2B5EF4-FFF2-40B4-BE49-F238E27FC236}">
                <a16:creationId xmlns:a16="http://schemas.microsoft.com/office/drawing/2014/main" id="{A66F6CA9-C6ED-403C-8D11-0D8FA0A9BD38}"/>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54AD2D2D-EAAB-4BE2-9AA7-1BECEA19A4AF}"/>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RESISTOR TO A</a:t>
            </a:r>
          </a:p>
        </p:txBody>
      </p:sp>
      <p:sp>
        <p:nvSpPr>
          <p:cNvPr id="57" name="student-body-190">
            <a:extLst xmlns:a="http://schemas.openxmlformats.org/drawingml/2006/main">
              <a:ext uri="{FF2B5EF4-FFF2-40B4-BE49-F238E27FC236}">
                <a16:creationId xmlns:a16="http://schemas.microsoft.com/office/drawing/2014/main" id="{9B15AD52-2ECE-4376-857B-42AA6BBF916C}"/>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the fixed resistor output to pot end A. Identify A, B and wiper X first.</a:t>
            </a:r>
          </a:p>
        </p:txBody>
      </p:sp>
      <p:sp>
        <p:nvSpPr>
          <p:cNvPr id="58" name="student-step-305">
            <a:extLst xmlns:a="http://schemas.openxmlformats.org/drawingml/2006/main">
              <a:ext uri="{FF2B5EF4-FFF2-40B4-BE49-F238E27FC236}">
                <a16:creationId xmlns:a16="http://schemas.microsoft.com/office/drawing/2014/main" id="{9F44E7FA-540F-4360-B227-0BA855188A1C}"/>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WIPER X TO B</a:t>
            </a:r>
          </a:p>
        </p:txBody>
      </p:sp>
      <p:sp>
        <p:nvSpPr>
          <p:cNvPr id="59" name="student-body-305">
            <a:extLst xmlns:a="http://schemas.openxmlformats.org/drawingml/2006/main">
              <a:ext uri="{FF2B5EF4-FFF2-40B4-BE49-F238E27FC236}">
                <a16:creationId xmlns:a16="http://schemas.microsoft.com/office/drawing/2014/main" id="{31DAC8F6-6A5C-4CA8-B390-6945CED68183}"/>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a jumper from X to unused end B. Keep this link as the shaft turns.</a:t>
            </a:r>
          </a:p>
        </p:txBody>
      </p:sp>
      <p:sp>
        <p:nvSpPr>
          <p:cNvPr id="60" name="student-step-420">
            <a:extLst xmlns:a="http://schemas.openxmlformats.org/drawingml/2006/main">
              <a:ext uri="{FF2B5EF4-FFF2-40B4-BE49-F238E27FC236}">
                <a16:creationId xmlns:a16="http://schemas.microsoft.com/office/drawing/2014/main" id="{E6A5D529-556C-4EC9-9F35-3CE4473A4F01}"/>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WIPER X TO LED</a:t>
            </a:r>
          </a:p>
        </p:txBody>
      </p:sp>
      <p:sp>
        <p:nvSpPr>
          <p:cNvPr id="61" name="student-body-420">
            <a:extLst xmlns:a="http://schemas.openxmlformats.org/drawingml/2006/main">
              <a:ext uri="{FF2B5EF4-FFF2-40B4-BE49-F238E27FC236}">
                <a16:creationId xmlns:a16="http://schemas.microsoft.com/office/drawing/2014/main" id="{BDF60B68-FEE8-4B5F-A42C-C3975EE762D8}"/>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X to the LED anode. The LED cathode returns to pack negative.</a:t>
            </a:r>
          </a:p>
        </p:txBody>
      </p:sp>
      <p:sp>
        <p:nvSpPr>
          <p:cNvPr id="62" name="student-check-label">
            <a:extLst xmlns:a="http://schemas.openxmlformats.org/drawingml/2006/main">
              <a:ext uri="{FF2B5EF4-FFF2-40B4-BE49-F238E27FC236}">
                <a16:creationId xmlns:a16="http://schemas.microsoft.com/office/drawing/2014/main" id="{5799D860-0C9D-4818-BB42-88CBEBC55A28}"/>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AFDED8DE-A6C0-4798-B950-C2FD50BBB7FC}"/>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Try these connections with power off. Compare your work with the next breadboard slide.</a:t>
            </a:r>
          </a:p>
        </p:txBody>
      </p:sp>
      <p:sp>
        <p:nvSpPr>
          <p:cNvPr id="64" name="schematic-panel">
            <a:extLst xmlns:a="http://schemas.openxmlformats.org/drawingml/2006/main">
              <a:ext uri="{FF2B5EF4-FFF2-40B4-BE49-F238E27FC236}">
                <a16:creationId xmlns:a16="http://schemas.microsoft.com/office/drawing/2014/main" id="{25B9E3A4-3EA4-4459-99B3-7106ED86AE77}"/>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86A9D6B3-04B0-46E7-B606-1EB1106AB04D}"/>
              </a:ext>
            </a:extLst>
          </p:cNvPr>
          <p:cNvSpPr>
            <a:spLocks xmlns:a="http://schemas.openxmlformats.org/drawingml/2006/main" noGrp="1"/>
          </p:cNvSpPr>
          <p:nvPr/>
        </p:nvSpPr>
        <p:spPr>
          <a:xfrm xmlns:a="http://schemas.openxmlformats.org/drawingml/2006/main">
            <a:off x="2905125" y="2714625"/>
            <a:ext cx="9525" cy="595313"/>
          </a:xfrm>
          <a:custGeom xmlns:a="http://schemas.openxmlformats.org/drawingml/2006/main">
            <a:pathLst>
              <a:path w="9525" h="595313">
                <a:moveTo>
                  <a:pt x="0" y="0"/>
                </a:moveTo>
                <a:lnTo>
                  <a:pt x="0" y="595313"/>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BF1D06D4-0D0E-4227-A4A6-0845107EEB78}"/>
              </a:ext>
            </a:extLst>
          </p:cNvPr>
          <p:cNvSpPr>
            <a:spLocks xmlns:a="http://schemas.openxmlformats.org/drawingml/2006/main" noGrp="1"/>
          </p:cNvSpPr>
          <p:nvPr/>
        </p:nvSpPr>
        <p:spPr>
          <a:xfrm xmlns:a="http://schemas.openxmlformats.org/drawingml/2006/main">
            <a:off x="2724150" y="33099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5D5A033A-2BEF-4AB8-ABC0-0DE06B3A2E85}"/>
              </a:ext>
            </a:extLst>
          </p:cNvPr>
          <p:cNvSpPr>
            <a:spLocks xmlns:a="http://schemas.openxmlformats.org/drawingml/2006/main" noGrp="1"/>
          </p:cNvSpPr>
          <p:nvPr/>
        </p:nvSpPr>
        <p:spPr>
          <a:xfrm xmlns:a="http://schemas.openxmlformats.org/drawingml/2006/main">
            <a:off x="2809875" y="34147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E802F35A-90BC-41A7-AE7B-E1C630A1E02E}"/>
              </a:ext>
            </a:extLst>
          </p:cNvPr>
          <p:cNvSpPr>
            <a:spLocks xmlns:a="http://schemas.openxmlformats.org/drawingml/2006/main" noGrp="1"/>
          </p:cNvSpPr>
          <p:nvPr/>
        </p:nvSpPr>
        <p:spPr>
          <a:xfrm xmlns:a="http://schemas.openxmlformats.org/drawingml/2006/main">
            <a:off x="2905125" y="3414713"/>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F9AABADA-A9A5-4F29-AC06-0171371CF817}"/>
              </a:ext>
            </a:extLst>
          </p:cNvPr>
          <p:cNvSpPr>
            <a:spLocks xmlns:a="http://schemas.openxmlformats.org/drawingml/2006/main" noGrp="1"/>
          </p:cNvSpPr>
          <p:nvPr/>
        </p:nvSpPr>
        <p:spPr>
          <a:xfrm xmlns:a="http://schemas.openxmlformats.org/drawingml/2006/main">
            <a:off x="2724150" y="354806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46C21724-C67A-4AFB-9222-F490516E0959}"/>
              </a:ext>
            </a:extLst>
          </p:cNvPr>
          <p:cNvSpPr>
            <a:spLocks xmlns:a="http://schemas.openxmlformats.org/drawingml/2006/main" noGrp="1"/>
          </p:cNvSpPr>
          <p:nvPr/>
        </p:nvSpPr>
        <p:spPr>
          <a:xfrm xmlns:a="http://schemas.openxmlformats.org/drawingml/2006/main">
            <a:off x="2809875" y="365283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1A8B914A-3D63-4432-85C6-7C1A5DEDDBB3}"/>
              </a:ext>
            </a:extLst>
          </p:cNvPr>
          <p:cNvSpPr>
            <a:spLocks xmlns:a="http://schemas.openxmlformats.org/drawingml/2006/main" noGrp="1"/>
          </p:cNvSpPr>
          <p:nvPr/>
        </p:nvSpPr>
        <p:spPr>
          <a:xfrm xmlns:a="http://schemas.openxmlformats.org/drawingml/2006/main">
            <a:off x="2905125" y="3652838"/>
            <a:ext cx="9525" cy="633413"/>
          </a:xfrm>
          <a:custGeom xmlns:a="http://schemas.openxmlformats.org/drawingml/2006/main">
            <a:pathLst>
              <a:path w="9525" h="633413">
                <a:moveTo>
                  <a:pt x="0" y="0"/>
                </a:moveTo>
                <a:lnTo>
                  <a:pt x="0" y="633413"/>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2557A4F5-82D7-4B15-8EB6-EAB29B7407FB}"/>
              </a:ext>
            </a:extLst>
          </p:cNvPr>
          <p:cNvSpPr>
            <a:spLocks xmlns:a="http://schemas.openxmlformats.org/drawingml/2006/main" noGrp="1"/>
          </p:cNvSpPr>
          <p:nvPr/>
        </p:nvSpPr>
        <p:spPr>
          <a:xfrm xmlns:a="http://schemas.openxmlformats.org/drawingml/2006/main">
            <a:off x="2581275" y="3138488"/>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790A1860-0724-4050-A81E-6C0DFE8EE8F5}"/>
              </a:ext>
            </a:extLst>
          </p:cNvPr>
          <p:cNvSpPr>
            <a:spLocks xmlns:a="http://schemas.openxmlformats.org/drawingml/2006/main" noGrp="1"/>
          </p:cNvSpPr>
          <p:nvPr/>
        </p:nvSpPr>
        <p:spPr>
          <a:xfrm xmlns:a="http://schemas.openxmlformats.org/drawingml/2006/main">
            <a:off x="2581275" y="3614738"/>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86639C5F-4CFF-4733-8325-CCAC48B8DDAD}"/>
              </a:ext>
            </a:extLst>
          </p:cNvPr>
          <p:cNvSpPr>
            <a:spLocks xmlns:a="http://schemas.openxmlformats.org/drawingml/2006/main" noGrp="1"/>
          </p:cNvSpPr>
          <p:nvPr/>
        </p:nvSpPr>
        <p:spPr>
          <a:xfrm xmlns:a="http://schemas.openxmlformats.org/drawingml/2006/main">
            <a:off x="3143250" y="3290888"/>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EDA4E750-3A38-4111-8267-AFAA32F9AE62}"/>
              </a:ext>
            </a:extLst>
          </p:cNvPr>
          <p:cNvSpPr>
            <a:spLocks xmlns:a="http://schemas.openxmlformats.org/drawingml/2006/main" noGrp="1"/>
          </p:cNvSpPr>
          <p:nvPr/>
        </p:nvSpPr>
        <p:spPr>
          <a:xfrm xmlns:a="http://schemas.openxmlformats.org/drawingml/2006/main">
            <a:off x="2905125" y="2714625"/>
            <a:ext cx="714375" cy="9525"/>
          </a:xfrm>
          <a:custGeom xmlns:a="http://schemas.openxmlformats.org/drawingml/2006/main">
            <a:pathLst>
              <a:path w="714375" h="9525">
                <a:moveTo>
                  <a:pt x="0" y="0"/>
                </a:moveTo>
                <a:lnTo>
                  <a:pt x="714375"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C0F12ED1-EFAF-421E-8117-B9E23D114987}"/>
              </a:ext>
            </a:extLst>
          </p:cNvPr>
          <p:cNvSpPr>
            <a:spLocks xmlns:a="http://schemas.openxmlformats.org/drawingml/2006/main" noGrp="1"/>
          </p:cNvSpPr>
          <p:nvPr/>
        </p:nvSpPr>
        <p:spPr>
          <a:xfrm xmlns:a="http://schemas.openxmlformats.org/drawingml/2006/main">
            <a:off x="3619500"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2CF5B19C-2EC5-492C-A03E-49DFF7F3286E}"/>
              </a:ext>
            </a:extLst>
          </p:cNvPr>
          <p:cNvSpPr>
            <a:spLocks xmlns:a="http://schemas.openxmlformats.org/drawingml/2006/main" noGrp="1"/>
          </p:cNvSpPr>
          <p:nvPr/>
        </p:nvSpPr>
        <p:spPr>
          <a:xfrm xmlns:a="http://schemas.openxmlformats.org/drawingml/2006/main">
            <a:off x="3609975"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20739D06-2939-4893-AF74-EA22D967E1B1}"/>
              </a:ext>
            </a:extLst>
          </p:cNvPr>
          <p:cNvSpPr>
            <a:spLocks xmlns:a="http://schemas.openxmlformats.org/drawingml/2006/main" noGrp="1"/>
          </p:cNvSpPr>
          <p:nvPr/>
        </p:nvSpPr>
        <p:spPr>
          <a:xfrm xmlns:a="http://schemas.openxmlformats.org/drawingml/2006/main">
            <a:off x="4191000" y="2714625"/>
            <a:ext cx="666750" cy="9525"/>
          </a:xfrm>
          <a:custGeom xmlns:a="http://schemas.openxmlformats.org/drawingml/2006/main">
            <a:pathLst>
              <a:path w="666750" h="9525">
                <a:moveTo>
                  <a:pt x="0" y="0"/>
                </a:moveTo>
                <a:lnTo>
                  <a:pt x="666750" y="0"/>
                </a:lnTo>
              </a:path>
            </a:pathLst>
          </a:custGeom>
          <a:noFill xmlns:a="http://schemas.openxmlformats.org/drawingml/2006/main"/>
          <a:ln xmlns:a="http://schemas.openxmlformats.org/drawingml/2006/main" w="21908">
            <a:solidFill>
              <a:srgbClr val="C57600"/>
            </a:solidFill>
          </a:ln>
        </p:spPr>
      </p:sp>
      <p:sp>
        <p:nvSpPr>
          <p:cNvPr id="79" name="schematic-wire-15">
            <a:extLst xmlns:a="http://schemas.openxmlformats.org/drawingml/2006/main">
              <a:ext uri="{FF2B5EF4-FFF2-40B4-BE49-F238E27FC236}">
                <a16:creationId xmlns:a16="http://schemas.microsoft.com/office/drawing/2014/main" id="{9E2B94B5-CEBD-4668-8C3F-92A7410C8F51}"/>
              </a:ext>
            </a:extLst>
          </p:cNvPr>
          <p:cNvSpPr>
            <a:spLocks xmlns:a="http://schemas.openxmlformats.org/drawingml/2006/main" noGrp="1"/>
          </p:cNvSpPr>
          <p:nvPr/>
        </p:nvSpPr>
        <p:spPr>
          <a:xfrm xmlns:a="http://schemas.openxmlformats.org/drawingml/2006/main">
            <a:off x="4857750" y="2657475"/>
            <a:ext cx="762000" cy="114300"/>
          </a:xfrm>
          <a:custGeom xmlns:a="http://schemas.openxmlformats.org/drawingml/2006/main">
            <a:pathLst>
              <a:path w="762000" h="114300">
                <a:moveTo>
                  <a:pt x="0" y="57150"/>
                </a:moveTo>
                <a:lnTo>
                  <a:pt x="47625" y="114300"/>
                </a:lnTo>
                <a:lnTo>
                  <a:pt x="142875" y="0"/>
                </a:lnTo>
                <a:lnTo>
                  <a:pt x="238125" y="114300"/>
                </a:lnTo>
                <a:lnTo>
                  <a:pt x="333375" y="0"/>
                </a:lnTo>
                <a:lnTo>
                  <a:pt x="428625" y="114300"/>
                </a:lnTo>
                <a:lnTo>
                  <a:pt x="523875" y="0"/>
                </a:lnTo>
                <a:lnTo>
                  <a:pt x="619125" y="114300"/>
                </a:lnTo>
                <a:lnTo>
                  <a:pt x="714375" y="0"/>
                </a:lnTo>
                <a:lnTo>
                  <a:pt x="762000" y="57150"/>
                </a:lnTo>
              </a:path>
            </a:pathLst>
          </a:custGeom>
          <a:noFill xmlns:a="http://schemas.openxmlformats.org/drawingml/2006/main"/>
          <a:ln xmlns:a="http://schemas.openxmlformats.org/drawingml/2006/main" w="21908">
            <a:solidFill>
              <a:srgbClr val="17252D"/>
            </a:solidFill>
          </a:ln>
        </p:spPr>
      </p:sp>
      <p:sp>
        <p:nvSpPr>
          <p:cNvPr id="80" name="schematic-label-16">
            <a:extLst xmlns:a="http://schemas.openxmlformats.org/drawingml/2006/main">
              <a:ext uri="{FF2B5EF4-FFF2-40B4-BE49-F238E27FC236}">
                <a16:creationId xmlns:a16="http://schemas.microsoft.com/office/drawing/2014/main" id="{DF37DD7D-189B-48F8-94D4-5B55FC0EEE02}"/>
              </a:ext>
            </a:extLst>
          </p:cNvPr>
          <p:cNvSpPr>
            <a:spLocks xmlns:a="http://schemas.openxmlformats.org/drawingml/2006/main" noGrp="1"/>
          </p:cNvSpPr>
          <p:nvPr/>
        </p:nvSpPr>
        <p:spPr>
          <a:xfrm xmlns:a="http://schemas.openxmlformats.org/drawingml/2006/main">
            <a:off x="4829175" y="2152650"/>
            <a:ext cx="1143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7252D"/>
                </a:solidFill>
                <a:latin typeface="Arial"/>
                <a:ea typeface="Arial"/>
                <a:cs typeface="Arial"/>
              </a:defRPr>
            </a:defPPr>
            <a:lvl1pPr>
              <a:defRPr sz="1350" b="1">
                <a:solidFill>
                  <a:srgbClr val="17252D"/>
                </a:solidFill>
                <a:latin typeface="Arial"/>
                <a:ea typeface="Arial"/>
                <a:cs typeface="Arial"/>
              </a:defRPr>
            </a:lvl1pPr>
            <a:lvl2pPr>
              <a:defRPr sz="1350" b="1">
                <a:solidFill>
                  <a:srgbClr val="17252D"/>
                </a:solidFill>
                <a:latin typeface="Arial"/>
                <a:ea typeface="Arial"/>
                <a:cs typeface="Arial"/>
              </a:defRPr>
            </a:lvl2pPr>
            <a:lvl3pPr>
              <a:defRPr sz="1350" b="1">
                <a:solidFill>
                  <a:srgbClr val="17252D"/>
                </a:solidFill>
                <a:latin typeface="Arial"/>
                <a:ea typeface="Arial"/>
                <a:cs typeface="Arial"/>
              </a:defRPr>
            </a:lvl3pPr>
            <a:lvl4pPr>
              <a:defRPr sz="1350" b="1">
                <a:solidFill>
                  <a:srgbClr val="17252D"/>
                </a:solidFill>
                <a:latin typeface="Arial"/>
                <a:ea typeface="Arial"/>
                <a:cs typeface="Arial"/>
              </a:defRPr>
            </a:lvl4pPr>
            <a:lvl5pPr>
              <a:defRPr sz="1350" b="1">
                <a:solidFill>
                  <a:srgbClr val="17252D"/>
                </a:solidFill>
                <a:latin typeface="Arial"/>
                <a:ea typeface="Arial"/>
                <a:cs typeface="Arial"/>
              </a:defRPr>
            </a:lvl5pPr>
            <a:lvl6pPr>
              <a:defRPr sz="1350" b="1">
                <a:solidFill>
                  <a:srgbClr val="17252D"/>
                </a:solidFill>
                <a:latin typeface="Arial"/>
                <a:ea typeface="Arial"/>
                <a:cs typeface="Arial"/>
              </a:defRPr>
            </a:lvl6pPr>
            <a:lvl7pPr>
              <a:defRPr sz="1350" b="1">
                <a:solidFill>
                  <a:srgbClr val="17252D"/>
                </a:solidFill>
                <a:latin typeface="Arial"/>
                <a:ea typeface="Arial"/>
                <a:cs typeface="Arial"/>
              </a:defRPr>
            </a:lvl7pPr>
            <a:lvl8pPr>
              <a:defRPr sz="1350" b="1">
                <a:solidFill>
                  <a:srgbClr val="17252D"/>
                </a:solidFill>
                <a:latin typeface="Arial"/>
                <a:ea typeface="Arial"/>
                <a:cs typeface="Arial"/>
              </a:defRPr>
            </a:lvl8pPr>
            <a:lvl9pPr>
              <a:defRPr sz="1350" b="1">
                <a:solidFill>
                  <a:srgbClr val="17252D"/>
                </a:solidFill>
                <a:latin typeface="Arial"/>
                <a:ea typeface="Arial"/>
                <a:cs typeface="Arial"/>
              </a:defRPr>
            </a:lvl9pPr>
          </a:lstStyle>
          <a:p xmlns:a="http://schemas.openxmlformats.org/drawingml/2006/main">
            <a:pPr>
              <a:defRPr sz="1350" b="1">
                <a:solidFill>
                  <a:srgbClr val="17252D"/>
                </a:solidFill>
                <a:latin typeface="Arial"/>
                <a:ea typeface="Arial"/>
                <a:cs typeface="Arial"/>
              </a:defRPr>
            </a:pPr>
            <a:r>
              <a:rPr sz="1350" b="1">
                <a:solidFill>
                  <a:srgbClr val="17252D"/>
                </a:solidFill>
                <a:latin typeface="Arial"/>
                <a:ea typeface="Arial"/>
                <a:cs typeface="Arial"/>
              </a:rPr>
              <a:t>5 kΩ pot</a:t>
            </a:r>
          </a:p>
        </p:txBody>
      </p:sp>
      <p:sp>
        <p:nvSpPr>
          <p:cNvPr id="81" name="schematic-label-17">
            <a:extLst xmlns:a="http://schemas.openxmlformats.org/drawingml/2006/main">
              <a:ext uri="{FF2B5EF4-FFF2-40B4-BE49-F238E27FC236}">
                <a16:creationId xmlns:a16="http://schemas.microsoft.com/office/drawing/2014/main" id="{113711AF-92EF-4F16-848C-4AED1B0386B7}"/>
              </a:ext>
            </a:extLst>
          </p:cNvPr>
          <p:cNvSpPr>
            <a:spLocks xmlns:a="http://schemas.openxmlformats.org/drawingml/2006/main" noGrp="1"/>
          </p:cNvSpPr>
          <p:nvPr/>
        </p:nvSpPr>
        <p:spPr>
          <a:xfrm xmlns:a="http://schemas.openxmlformats.org/drawingml/2006/main">
            <a:off x="4667250" y="2828925"/>
            <a:ext cx="2286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7252D"/>
                </a:solidFill>
                <a:latin typeface="Arial"/>
                <a:ea typeface="Arial"/>
                <a:cs typeface="Arial"/>
              </a:defRPr>
            </a:defPPr>
            <a:lvl1pPr>
              <a:defRPr sz="1350" b="1">
                <a:solidFill>
                  <a:srgbClr val="17252D"/>
                </a:solidFill>
                <a:latin typeface="Arial"/>
                <a:ea typeface="Arial"/>
                <a:cs typeface="Arial"/>
              </a:defRPr>
            </a:lvl1pPr>
            <a:lvl2pPr>
              <a:defRPr sz="1350" b="1">
                <a:solidFill>
                  <a:srgbClr val="17252D"/>
                </a:solidFill>
                <a:latin typeface="Arial"/>
                <a:ea typeface="Arial"/>
                <a:cs typeface="Arial"/>
              </a:defRPr>
            </a:lvl2pPr>
            <a:lvl3pPr>
              <a:defRPr sz="1350" b="1">
                <a:solidFill>
                  <a:srgbClr val="17252D"/>
                </a:solidFill>
                <a:latin typeface="Arial"/>
                <a:ea typeface="Arial"/>
                <a:cs typeface="Arial"/>
              </a:defRPr>
            </a:lvl3pPr>
            <a:lvl4pPr>
              <a:defRPr sz="1350" b="1">
                <a:solidFill>
                  <a:srgbClr val="17252D"/>
                </a:solidFill>
                <a:latin typeface="Arial"/>
                <a:ea typeface="Arial"/>
                <a:cs typeface="Arial"/>
              </a:defRPr>
            </a:lvl4pPr>
            <a:lvl5pPr>
              <a:defRPr sz="1350" b="1">
                <a:solidFill>
                  <a:srgbClr val="17252D"/>
                </a:solidFill>
                <a:latin typeface="Arial"/>
                <a:ea typeface="Arial"/>
                <a:cs typeface="Arial"/>
              </a:defRPr>
            </a:lvl5pPr>
            <a:lvl6pPr>
              <a:defRPr sz="1350" b="1">
                <a:solidFill>
                  <a:srgbClr val="17252D"/>
                </a:solidFill>
                <a:latin typeface="Arial"/>
                <a:ea typeface="Arial"/>
                <a:cs typeface="Arial"/>
              </a:defRPr>
            </a:lvl6pPr>
            <a:lvl7pPr>
              <a:defRPr sz="1350" b="1">
                <a:solidFill>
                  <a:srgbClr val="17252D"/>
                </a:solidFill>
                <a:latin typeface="Arial"/>
                <a:ea typeface="Arial"/>
                <a:cs typeface="Arial"/>
              </a:defRPr>
            </a:lvl7pPr>
            <a:lvl8pPr>
              <a:defRPr sz="1350" b="1">
                <a:solidFill>
                  <a:srgbClr val="17252D"/>
                </a:solidFill>
                <a:latin typeface="Arial"/>
                <a:ea typeface="Arial"/>
                <a:cs typeface="Arial"/>
              </a:defRPr>
            </a:lvl8pPr>
            <a:lvl9pPr>
              <a:defRPr sz="1350" b="1">
                <a:solidFill>
                  <a:srgbClr val="17252D"/>
                </a:solidFill>
                <a:latin typeface="Arial"/>
                <a:ea typeface="Arial"/>
                <a:cs typeface="Arial"/>
              </a:defRPr>
            </a:lvl9pPr>
          </a:lstStyle>
          <a:p xmlns:a="http://schemas.openxmlformats.org/drawingml/2006/main">
            <a:pPr>
              <a:defRPr sz="1350" b="1">
                <a:solidFill>
                  <a:srgbClr val="17252D"/>
                </a:solidFill>
                <a:latin typeface="Arial"/>
                <a:ea typeface="Arial"/>
                <a:cs typeface="Arial"/>
              </a:defRPr>
            </a:pPr>
            <a:r>
              <a:rPr sz="1350" b="1">
                <a:solidFill>
                  <a:srgbClr val="17252D"/>
                </a:solidFill>
                <a:latin typeface="Arial"/>
                <a:ea typeface="Arial"/>
                <a:cs typeface="Arial"/>
              </a:rPr>
              <a:t>A</a:t>
            </a:r>
          </a:p>
        </p:txBody>
      </p:sp>
      <p:sp>
        <p:nvSpPr>
          <p:cNvPr id="82" name="schematic-label-18">
            <a:extLst xmlns:a="http://schemas.openxmlformats.org/drawingml/2006/main">
              <a:ext uri="{FF2B5EF4-FFF2-40B4-BE49-F238E27FC236}">
                <a16:creationId xmlns:a16="http://schemas.microsoft.com/office/drawing/2014/main" id="{789028D2-A60B-4127-853A-1F6834131CCB}"/>
              </a:ext>
            </a:extLst>
          </p:cNvPr>
          <p:cNvSpPr>
            <a:spLocks xmlns:a="http://schemas.openxmlformats.org/drawingml/2006/main" noGrp="1"/>
          </p:cNvSpPr>
          <p:nvPr/>
        </p:nvSpPr>
        <p:spPr>
          <a:xfrm xmlns:a="http://schemas.openxmlformats.org/drawingml/2006/main">
            <a:off x="5695950" y="2676525"/>
            <a:ext cx="2286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7252D"/>
                </a:solidFill>
                <a:latin typeface="Arial"/>
                <a:ea typeface="Arial"/>
                <a:cs typeface="Arial"/>
              </a:defRPr>
            </a:defPPr>
            <a:lvl1pPr>
              <a:defRPr sz="1350" b="1">
                <a:solidFill>
                  <a:srgbClr val="17252D"/>
                </a:solidFill>
                <a:latin typeface="Arial"/>
                <a:ea typeface="Arial"/>
                <a:cs typeface="Arial"/>
              </a:defRPr>
            </a:lvl1pPr>
            <a:lvl2pPr>
              <a:defRPr sz="1350" b="1">
                <a:solidFill>
                  <a:srgbClr val="17252D"/>
                </a:solidFill>
                <a:latin typeface="Arial"/>
                <a:ea typeface="Arial"/>
                <a:cs typeface="Arial"/>
              </a:defRPr>
            </a:lvl2pPr>
            <a:lvl3pPr>
              <a:defRPr sz="1350" b="1">
                <a:solidFill>
                  <a:srgbClr val="17252D"/>
                </a:solidFill>
                <a:latin typeface="Arial"/>
                <a:ea typeface="Arial"/>
                <a:cs typeface="Arial"/>
              </a:defRPr>
            </a:lvl3pPr>
            <a:lvl4pPr>
              <a:defRPr sz="1350" b="1">
                <a:solidFill>
                  <a:srgbClr val="17252D"/>
                </a:solidFill>
                <a:latin typeface="Arial"/>
                <a:ea typeface="Arial"/>
                <a:cs typeface="Arial"/>
              </a:defRPr>
            </a:lvl4pPr>
            <a:lvl5pPr>
              <a:defRPr sz="1350" b="1">
                <a:solidFill>
                  <a:srgbClr val="17252D"/>
                </a:solidFill>
                <a:latin typeface="Arial"/>
                <a:ea typeface="Arial"/>
                <a:cs typeface="Arial"/>
              </a:defRPr>
            </a:lvl5pPr>
            <a:lvl6pPr>
              <a:defRPr sz="1350" b="1">
                <a:solidFill>
                  <a:srgbClr val="17252D"/>
                </a:solidFill>
                <a:latin typeface="Arial"/>
                <a:ea typeface="Arial"/>
                <a:cs typeface="Arial"/>
              </a:defRPr>
            </a:lvl6pPr>
            <a:lvl7pPr>
              <a:defRPr sz="1350" b="1">
                <a:solidFill>
                  <a:srgbClr val="17252D"/>
                </a:solidFill>
                <a:latin typeface="Arial"/>
                <a:ea typeface="Arial"/>
                <a:cs typeface="Arial"/>
              </a:defRPr>
            </a:lvl7pPr>
            <a:lvl8pPr>
              <a:defRPr sz="1350" b="1">
                <a:solidFill>
                  <a:srgbClr val="17252D"/>
                </a:solidFill>
                <a:latin typeface="Arial"/>
                <a:ea typeface="Arial"/>
                <a:cs typeface="Arial"/>
              </a:defRPr>
            </a:lvl8pPr>
            <a:lvl9pPr>
              <a:defRPr sz="1350" b="1">
                <a:solidFill>
                  <a:srgbClr val="17252D"/>
                </a:solidFill>
                <a:latin typeface="Arial"/>
                <a:ea typeface="Arial"/>
                <a:cs typeface="Arial"/>
              </a:defRPr>
            </a:lvl9pPr>
          </a:lstStyle>
          <a:p xmlns:a="http://schemas.openxmlformats.org/drawingml/2006/main">
            <a:pPr>
              <a:defRPr sz="1350" b="1">
                <a:solidFill>
                  <a:srgbClr val="17252D"/>
                </a:solidFill>
                <a:latin typeface="Arial"/>
                <a:ea typeface="Arial"/>
                <a:cs typeface="Arial"/>
              </a:defRPr>
            </a:pPr>
            <a:r>
              <a:rPr sz="1350" b="1">
                <a:solidFill>
                  <a:srgbClr val="17252D"/>
                </a:solidFill>
                <a:latin typeface="Arial"/>
                <a:ea typeface="Arial"/>
                <a:cs typeface="Arial"/>
              </a:rPr>
              <a:t>B</a:t>
            </a:r>
          </a:p>
        </p:txBody>
      </p:sp>
      <p:sp>
        <p:nvSpPr>
          <p:cNvPr id="83" name="schematic-wire-19">
            <a:extLst xmlns:a="http://schemas.openxmlformats.org/drawingml/2006/main">
              <a:ext uri="{FF2B5EF4-FFF2-40B4-BE49-F238E27FC236}">
                <a16:creationId xmlns:a16="http://schemas.microsoft.com/office/drawing/2014/main" id="{DAE6B8D5-A9B1-4839-8832-95C79463527E}"/>
              </a:ext>
            </a:extLst>
          </p:cNvPr>
          <p:cNvSpPr>
            <a:spLocks xmlns:a="http://schemas.openxmlformats.org/drawingml/2006/main" noGrp="1"/>
          </p:cNvSpPr>
          <p:nvPr/>
        </p:nvSpPr>
        <p:spPr>
          <a:xfrm xmlns:a="http://schemas.openxmlformats.org/drawingml/2006/main">
            <a:off x="5238750" y="2714625"/>
            <a:ext cx="381000" cy="428625"/>
          </a:xfrm>
          <a:custGeom xmlns:a="http://schemas.openxmlformats.org/drawingml/2006/main">
            <a:pathLst>
              <a:path w="381000" h="428625">
                <a:moveTo>
                  <a:pt x="381000" y="0"/>
                </a:moveTo>
                <a:lnTo>
                  <a:pt x="381000" y="428625"/>
                </a:lnTo>
                <a:lnTo>
                  <a:pt x="0" y="428625"/>
                </a:lnTo>
              </a:path>
            </a:pathLst>
          </a:custGeom>
          <a:noFill xmlns:a="http://schemas.openxmlformats.org/drawingml/2006/main"/>
          <a:ln xmlns:a="http://schemas.openxmlformats.org/drawingml/2006/main" w="21908">
            <a:solidFill>
              <a:srgbClr val="7A349A"/>
            </a:solidFill>
          </a:ln>
        </p:spPr>
      </p:sp>
      <p:sp>
        <p:nvSpPr>
          <p:cNvPr id="84" name="schematic-wire-20">
            <a:extLst xmlns:a="http://schemas.openxmlformats.org/drawingml/2006/main">
              <a:ext uri="{FF2B5EF4-FFF2-40B4-BE49-F238E27FC236}">
                <a16:creationId xmlns:a16="http://schemas.microsoft.com/office/drawing/2014/main" id="{1EA068E8-2414-48B5-8232-5575D2397474}"/>
              </a:ext>
            </a:extLst>
          </p:cNvPr>
          <p:cNvSpPr>
            <a:spLocks xmlns:a="http://schemas.openxmlformats.org/drawingml/2006/main" noGrp="1"/>
          </p:cNvSpPr>
          <p:nvPr/>
        </p:nvSpPr>
        <p:spPr>
          <a:xfrm xmlns:a="http://schemas.openxmlformats.org/drawingml/2006/main">
            <a:off x="5238750" y="2714625"/>
            <a:ext cx="9525" cy="714375"/>
          </a:xfrm>
          <a:custGeom xmlns:a="http://schemas.openxmlformats.org/drawingml/2006/main">
            <a:pathLst>
              <a:path w="9525" h="714375">
                <a:moveTo>
                  <a:pt x="0" y="714375"/>
                </a:moveTo>
                <a:lnTo>
                  <a:pt x="0" y="0"/>
                </a:lnTo>
              </a:path>
            </a:pathLst>
          </a:custGeom>
          <a:noFill xmlns:a="http://schemas.openxmlformats.org/drawingml/2006/main"/>
          <a:ln xmlns:a="http://schemas.openxmlformats.org/drawingml/2006/main" w="19050">
            <a:solidFill>
              <a:srgbClr val="17252D"/>
            </a:solidFill>
          </a:ln>
        </p:spPr>
      </p:sp>
      <p:sp>
        <p:nvSpPr>
          <p:cNvPr id="85" name="schematic-wire-21">
            <a:extLst xmlns:a="http://schemas.openxmlformats.org/drawingml/2006/main">
              <a:ext uri="{FF2B5EF4-FFF2-40B4-BE49-F238E27FC236}">
                <a16:creationId xmlns:a16="http://schemas.microsoft.com/office/drawing/2014/main" id="{48C85F03-4795-48A4-A72D-05BBF9D4D02C}"/>
              </a:ext>
            </a:extLst>
          </p:cNvPr>
          <p:cNvSpPr>
            <a:spLocks xmlns:a="http://schemas.openxmlformats.org/drawingml/2006/main" noGrp="1"/>
          </p:cNvSpPr>
          <p:nvPr/>
        </p:nvSpPr>
        <p:spPr>
          <a:xfrm xmlns:a="http://schemas.openxmlformats.org/drawingml/2006/main">
            <a:off x="5197651" y="2714625"/>
            <a:ext cx="82198" cy="75231"/>
          </a:xfrm>
          <a:custGeom xmlns:a="http://schemas.openxmlformats.org/drawingml/2006/main">
            <a:pathLst>
              <a:path w="82198" h="75231">
                <a:moveTo>
                  <a:pt x="82198" y="75231"/>
                </a:moveTo>
                <a:lnTo>
                  <a:pt x="41099" y="0"/>
                </a:lnTo>
                <a:lnTo>
                  <a:pt x="0" y="75231"/>
                </a:lnTo>
              </a:path>
            </a:pathLst>
          </a:custGeom>
          <a:noFill xmlns:a="http://schemas.openxmlformats.org/drawingml/2006/main"/>
          <a:ln xmlns:a="http://schemas.openxmlformats.org/drawingml/2006/main" w="19050">
            <a:solidFill>
              <a:srgbClr val="17252D"/>
            </a:solidFill>
          </a:ln>
        </p:spPr>
      </p:sp>
      <p:sp>
        <p:nvSpPr>
          <p:cNvPr id="86" name="schematic-node-22">
            <a:extLst xmlns:a="http://schemas.openxmlformats.org/drawingml/2006/main">
              <a:ext uri="{FF2B5EF4-FFF2-40B4-BE49-F238E27FC236}">
                <a16:creationId xmlns:a16="http://schemas.microsoft.com/office/drawing/2014/main" id="{18E4FAE7-3DCA-4BA2-BF36-510EF9B34E4E}"/>
              </a:ext>
            </a:extLst>
          </p:cNvPr>
          <p:cNvSpPr>
            <a:spLocks xmlns:a="http://schemas.openxmlformats.org/drawingml/2006/main" noGrp="1"/>
          </p:cNvSpPr>
          <p:nvPr/>
        </p:nvSpPr>
        <p:spPr>
          <a:xfrm xmlns:a="http://schemas.openxmlformats.org/drawingml/2006/main">
            <a:off x="5210175" y="3114675"/>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7" name="schematic-node-23">
            <a:extLst xmlns:a="http://schemas.openxmlformats.org/drawingml/2006/main">
              <a:ext uri="{FF2B5EF4-FFF2-40B4-BE49-F238E27FC236}">
                <a16:creationId xmlns:a16="http://schemas.microsoft.com/office/drawing/2014/main" id="{95AB5E6E-F0E6-49A5-8C9B-3052362A316C}"/>
              </a:ext>
            </a:extLst>
          </p:cNvPr>
          <p:cNvSpPr>
            <a:spLocks xmlns:a="http://schemas.openxmlformats.org/drawingml/2006/main" noGrp="1"/>
          </p:cNvSpPr>
          <p:nvPr/>
        </p:nvSpPr>
        <p:spPr>
          <a:xfrm xmlns:a="http://schemas.openxmlformats.org/drawingml/2006/main">
            <a:off x="5210175" y="3400425"/>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8" name="schematic-label-24">
            <a:extLst xmlns:a="http://schemas.openxmlformats.org/drawingml/2006/main">
              <a:ext uri="{FF2B5EF4-FFF2-40B4-BE49-F238E27FC236}">
                <a16:creationId xmlns:a16="http://schemas.microsoft.com/office/drawing/2014/main" id="{38FB60D3-5E40-4A9B-AAFF-D9CFB81C799B}"/>
              </a:ext>
            </a:extLst>
          </p:cNvPr>
          <p:cNvSpPr>
            <a:spLocks xmlns:a="http://schemas.openxmlformats.org/drawingml/2006/main" noGrp="1"/>
          </p:cNvSpPr>
          <p:nvPr/>
        </p:nvSpPr>
        <p:spPr>
          <a:xfrm xmlns:a="http://schemas.openxmlformats.org/drawingml/2006/main">
            <a:off x="4962525" y="3305175"/>
            <a:ext cx="2190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87449"/>
                </a:solidFill>
                <a:latin typeface="Arial"/>
                <a:ea typeface="Arial"/>
                <a:cs typeface="Arial"/>
              </a:defRPr>
            </a:defPPr>
            <a:lvl1pPr>
              <a:defRPr sz="1350" b="1">
                <a:solidFill>
                  <a:srgbClr val="187449"/>
                </a:solidFill>
                <a:latin typeface="Arial"/>
                <a:ea typeface="Arial"/>
                <a:cs typeface="Arial"/>
              </a:defRPr>
            </a:lvl1pPr>
            <a:lvl2pPr>
              <a:defRPr sz="1350" b="1">
                <a:solidFill>
                  <a:srgbClr val="187449"/>
                </a:solidFill>
                <a:latin typeface="Arial"/>
                <a:ea typeface="Arial"/>
                <a:cs typeface="Arial"/>
              </a:defRPr>
            </a:lvl2pPr>
            <a:lvl3pPr>
              <a:defRPr sz="1350" b="1">
                <a:solidFill>
                  <a:srgbClr val="187449"/>
                </a:solidFill>
                <a:latin typeface="Arial"/>
                <a:ea typeface="Arial"/>
                <a:cs typeface="Arial"/>
              </a:defRPr>
            </a:lvl3pPr>
            <a:lvl4pPr>
              <a:defRPr sz="1350" b="1">
                <a:solidFill>
                  <a:srgbClr val="187449"/>
                </a:solidFill>
                <a:latin typeface="Arial"/>
                <a:ea typeface="Arial"/>
                <a:cs typeface="Arial"/>
              </a:defRPr>
            </a:lvl4pPr>
            <a:lvl5pPr>
              <a:defRPr sz="1350" b="1">
                <a:solidFill>
                  <a:srgbClr val="187449"/>
                </a:solidFill>
                <a:latin typeface="Arial"/>
                <a:ea typeface="Arial"/>
                <a:cs typeface="Arial"/>
              </a:defRPr>
            </a:lvl5pPr>
            <a:lvl6pPr>
              <a:defRPr sz="1350" b="1">
                <a:solidFill>
                  <a:srgbClr val="187449"/>
                </a:solidFill>
                <a:latin typeface="Arial"/>
                <a:ea typeface="Arial"/>
                <a:cs typeface="Arial"/>
              </a:defRPr>
            </a:lvl6pPr>
            <a:lvl7pPr>
              <a:defRPr sz="1350" b="1">
                <a:solidFill>
                  <a:srgbClr val="187449"/>
                </a:solidFill>
                <a:latin typeface="Arial"/>
                <a:ea typeface="Arial"/>
                <a:cs typeface="Arial"/>
              </a:defRPr>
            </a:lvl7pPr>
            <a:lvl8pPr>
              <a:defRPr sz="1350" b="1">
                <a:solidFill>
                  <a:srgbClr val="187449"/>
                </a:solidFill>
                <a:latin typeface="Arial"/>
                <a:ea typeface="Arial"/>
                <a:cs typeface="Arial"/>
              </a:defRPr>
            </a:lvl8pPr>
            <a:lvl9pPr>
              <a:defRPr sz="1350" b="1">
                <a:solidFill>
                  <a:srgbClr val="187449"/>
                </a:solidFill>
                <a:latin typeface="Arial"/>
                <a:ea typeface="Arial"/>
                <a:cs typeface="Arial"/>
              </a:defRPr>
            </a:lvl9pPr>
          </a:lstStyle>
          <a:p xmlns:a="http://schemas.openxmlformats.org/drawingml/2006/main">
            <a:pPr>
              <a:defRPr sz="1350" b="1">
                <a:solidFill>
                  <a:srgbClr val="187449"/>
                </a:solidFill>
                <a:latin typeface="Arial"/>
                <a:ea typeface="Arial"/>
                <a:cs typeface="Arial"/>
              </a:defRPr>
            </a:pPr>
            <a:r>
              <a:rPr sz="1350" b="1">
                <a:solidFill>
                  <a:srgbClr val="187449"/>
                </a:solidFill>
                <a:latin typeface="Arial"/>
                <a:ea typeface="Arial"/>
                <a:cs typeface="Arial"/>
              </a:rPr>
              <a:t>X</a:t>
            </a:r>
          </a:p>
        </p:txBody>
      </p:sp>
      <p:sp>
        <p:nvSpPr>
          <p:cNvPr id="89" name="schematic-wire-25">
            <a:extLst xmlns:a="http://schemas.openxmlformats.org/drawingml/2006/main">
              <a:ext uri="{FF2B5EF4-FFF2-40B4-BE49-F238E27FC236}">
                <a16:creationId xmlns:a16="http://schemas.microsoft.com/office/drawing/2014/main" id="{FA389F3F-93FD-4B24-8CFE-B6F8B6737B4D}"/>
              </a:ext>
            </a:extLst>
          </p:cNvPr>
          <p:cNvSpPr>
            <a:spLocks xmlns:a="http://schemas.openxmlformats.org/drawingml/2006/main" noGrp="1"/>
          </p:cNvSpPr>
          <p:nvPr/>
        </p:nvSpPr>
        <p:spPr>
          <a:xfrm xmlns:a="http://schemas.openxmlformats.org/drawingml/2006/main">
            <a:off x="5238750" y="3429000"/>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87449"/>
            </a:solidFill>
          </a:ln>
        </p:spPr>
      </p:sp>
      <p:sp>
        <p:nvSpPr>
          <p:cNvPr id="90" name="schematic-wire-26">
            <a:extLst xmlns:a="http://schemas.openxmlformats.org/drawingml/2006/main">
              <a:ext uri="{FF2B5EF4-FFF2-40B4-BE49-F238E27FC236}">
                <a16:creationId xmlns:a16="http://schemas.microsoft.com/office/drawing/2014/main" id="{654EFB80-CBB3-4789-8EF9-10AC18257BAD}"/>
              </a:ext>
            </a:extLst>
          </p:cNvPr>
          <p:cNvSpPr>
            <a:spLocks xmlns:a="http://schemas.openxmlformats.org/drawingml/2006/main" noGrp="1"/>
          </p:cNvSpPr>
          <p:nvPr/>
        </p:nvSpPr>
        <p:spPr>
          <a:xfrm xmlns:a="http://schemas.openxmlformats.org/drawingml/2006/main">
            <a:off x="6096000" y="3429000"/>
            <a:ext cx="142875" cy="9525"/>
          </a:xfrm>
          <a:custGeom xmlns:a="http://schemas.openxmlformats.org/drawingml/2006/main">
            <a:pathLst>
              <a:path w="142875" h="9525">
                <a:moveTo>
                  <a:pt x="0" y="0"/>
                </a:moveTo>
                <a:lnTo>
                  <a:pt x="142875" y="0"/>
                </a:lnTo>
              </a:path>
            </a:pathLst>
          </a:custGeom>
          <a:noFill xmlns:a="http://schemas.openxmlformats.org/drawingml/2006/main"/>
          <a:ln xmlns:a="http://schemas.openxmlformats.org/drawingml/2006/main" w="21908">
            <a:solidFill>
              <a:srgbClr val="17252D"/>
            </a:solidFill>
          </a:ln>
        </p:spPr>
      </p:sp>
      <p:sp>
        <p:nvSpPr>
          <p:cNvPr id="91" name="schematic-wire-27">
            <a:extLst xmlns:a="http://schemas.openxmlformats.org/drawingml/2006/main">
              <a:ext uri="{FF2B5EF4-FFF2-40B4-BE49-F238E27FC236}">
                <a16:creationId xmlns:a16="http://schemas.microsoft.com/office/drawing/2014/main" id="{42961C23-D690-4821-8BB2-DFC50FE2DF99}"/>
              </a:ext>
            </a:extLst>
          </p:cNvPr>
          <p:cNvSpPr>
            <a:spLocks xmlns:a="http://schemas.openxmlformats.org/drawingml/2006/main" noGrp="1"/>
          </p:cNvSpPr>
          <p:nvPr/>
        </p:nvSpPr>
        <p:spPr>
          <a:xfrm xmlns:a="http://schemas.openxmlformats.org/drawingml/2006/main">
            <a:off x="6238875" y="3314700"/>
            <a:ext cx="190500" cy="228600"/>
          </a:xfrm>
          <a:custGeom xmlns:a="http://schemas.openxmlformats.org/drawingml/2006/main">
            <a:pathLst>
              <a:path w="190500" h="228600">
                <a:moveTo>
                  <a:pt x="0" y="0"/>
                </a:moveTo>
                <a:lnTo>
                  <a:pt x="0" y="228600"/>
                </a:lnTo>
                <a:lnTo>
                  <a:pt x="190500" y="114300"/>
                </a:lnTo>
                <a:lnTo>
                  <a:pt x="0" y="0"/>
                </a:lnTo>
              </a:path>
            </a:pathLst>
          </a:custGeom>
          <a:noFill xmlns:a="http://schemas.openxmlformats.org/drawingml/2006/main"/>
          <a:ln xmlns:a="http://schemas.openxmlformats.org/drawingml/2006/main" w="21908">
            <a:solidFill>
              <a:srgbClr val="17252D"/>
            </a:solidFill>
          </a:ln>
        </p:spPr>
      </p:sp>
      <p:sp>
        <p:nvSpPr>
          <p:cNvPr id="92" name="schematic-wire-28">
            <a:extLst xmlns:a="http://schemas.openxmlformats.org/drawingml/2006/main">
              <a:ext uri="{FF2B5EF4-FFF2-40B4-BE49-F238E27FC236}">
                <a16:creationId xmlns:a16="http://schemas.microsoft.com/office/drawing/2014/main" id="{8889282B-4F9D-4D08-AA1B-682211642BB9}"/>
              </a:ext>
            </a:extLst>
          </p:cNvPr>
          <p:cNvSpPr>
            <a:spLocks xmlns:a="http://schemas.openxmlformats.org/drawingml/2006/main" noGrp="1"/>
          </p:cNvSpPr>
          <p:nvPr/>
        </p:nvSpPr>
        <p:spPr>
          <a:xfrm xmlns:a="http://schemas.openxmlformats.org/drawingml/2006/main">
            <a:off x="6457950" y="3295650"/>
            <a:ext cx="9525" cy="266700"/>
          </a:xfrm>
          <a:custGeom xmlns:a="http://schemas.openxmlformats.org/drawingml/2006/main">
            <a:pathLst>
              <a:path w="9525" h="266700">
                <a:moveTo>
                  <a:pt x="0" y="0"/>
                </a:moveTo>
                <a:lnTo>
                  <a:pt x="0" y="266700"/>
                </a:lnTo>
              </a:path>
            </a:pathLst>
          </a:custGeom>
          <a:noFill xmlns:a="http://schemas.openxmlformats.org/drawingml/2006/main"/>
          <a:ln xmlns:a="http://schemas.openxmlformats.org/drawingml/2006/main" w="21908">
            <a:solidFill>
              <a:srgbClr val="17252D"/>
            </a:solidFill>
          </a:ln>
        </p:spPr>
      </p:sp>
      <p:sp>
        <p:nvSpPr>
          <p:cNvPr id="93" name="schematic-wire-29">
            <a:extLst xmlns:a="http://schemas.openxmlformats.org/drawingml/2006/main">
              <a:ext uri="{FF2B5EF4-FFF2-40B4-BE49-F238E27FC236}">
                <a16:creationId xmlns:a16="http://schemas.microsoft.com/office/drawing/2014/main" id="{F57AB269-1DF4-4E59-8D64-DA2A3A5591A1}"/>
              </a:ext>
            </a:extLst>
          </p:cNvPr>
          <p:cNvSpPr>
            <a:spLocks xmlns:a="http://schemas.openxmlformats.org/drawingml/2006/main" noGrp="1"/>
          </p:cNvSpPr>
          <p:nvPr/>
        </p:nvSpPr>
        <p:spPr>
          <a:xfrm xmlns:a="http://schemas.openxmlformats.org/drawingml/2006/main">
            <a:off x="2905125" y="3429000"/>
            <a:ext cx="4095750" cy="857250"/>
          </a:xfrm>
          <a:custGeom xmlns:a="http://schemas.openxmlformats.org/drawingml/2006/main">
            <a:pathLst>
              <a:path w="4095750" h="857250">
                <a:moveTo>
                  <a:pt x="3552825" y="0"/>
                </a:moveTo>
                <a:lnTo>
                  <a:pt x="4095750" y="0"/>
                </a:lnTo>
                <a:lnTo>
                  <a:pt x="4095750" y="857250"/>
                </a:lnTo>
                <a:lnTo>
                  <a:pt x="0" y="857250"/>
                </a:lnTo>
              </a:path>
            </a:pathLst>
          </a:custGeom>
          <a:noFill xmlns:a="http://schemas.openxmlformats.org/drawingml/2006/main"/>
          <a:ln xmlns:a="http://schemas.openxmlformats.org/drawingml/2006/main" w="21908">
            <a:solidFill>
              <a:srgbClr val="17252D"/>
            </a:solidFill>
          </a:ln>
        </p:spPr>
      </p:sp>
      <p:sp>
        <p:nvSpPr>
          <p:cNvPr id="94" name="schematic-wire-30">
            <a:extLst xmlns:a="http://schemas.openxmlformats.org/drawingml/2006/main">
              <a:ext uri="{FF2B5EF4-FFF2-40B4-BE49-F238E27FC236}">
                <a16:creationId xmlns:a16="http://schemas.microsoft.com/office/drawing/2014/main" id="{EDC1FE30-CC71-4544-9BCE-EC0E5BABC17C}"/>
              </a:ext>
            </a:extLst>
          </p:cNvPr>
          <p:cNvSpPr>
            <a:spLocks xmlns:a="http://schemas.openxmlformats.org/drawingml/2006/main" noGrp="1"/>
          </p:cNvSpPr>
          <p:nvPr/>
        </p:nvSpPr>
        <p:spPr>
          <a:xfrm xmlns:a="http://schemas.openxmlformats.org/drawingml/2006/main">
            <a:off x="6410325" y="3038475"/>
            <a:ext cx="152400" cy="152400"/>
          </a:xfrm>
          <a:custGeom xmlns:a="http://schemas.openxmlformats.org/drawingml/2006/main">
            <a:pathLst>
              <a:path w="152400" h="152400">
                <a:moveTo>
                  <a:pt x="0" y="152400"/>
                </a:moveTo>
                <a:lnTo>
                  <a:pt x="152400" y="0"/>
                </a:lnTo>
              </a:path>
            </a:pathLst>
          </a:custGeom>
          <a:noFill xmlns:a="http://schemas.openxmlformats.org/drawingml/2006/main"/>
          <a:ln xmlns:a="http://schemas.openxmlformats.org/drawingml/2006/main" w="19050">
            <a:solidFill>
              <a:srgbClr val="B4232C"/>
            </a:solidFill>
          </a:ln>
        </p:spPr>
      </p:sp>
      <p:sp>
        <p:nvSpPr>
          <p:cNvPr id="95" name="schematic-wire-31">
            <a:extLst xmlns:a="http://schemas.openxmlformats.org/drawingml/2006/main">
              <a:ext uri="{FF2B5EF4-FFF2-40B4-BE49-F238E27FC236}">
                <a16:creationId xmlns:a16="http://schemas.microsoft.com/office/drawing/2014/main" id="{44FCD840-43ED-4A13-93BC-8FB54921CA1D}"/>
              </a:ext>
            </a:extLst>
          </p:cNvPr>
          <p:cNvSpPr>
            <a:spLocks xmlns:a="http://schemas.openxmlformats.org/drawingml/2006/main" noGrp="1"/>
          </p:cNvSpPr>
          <p:nvPr/>
        </p:nvSpPr>
        <p:spPr>
          <a:xfrm xmlns:a="http://schemas.openxmlformats.org/drawingml/2006/main">
            <a:off x="6480468" y="3038475"/>
            <a:ext cx="82257" cy="82257"/>
          </a:xfrm>
          <a:custGeom xmlns:a="http://schemas.openxmlformats.org/drawingml/2006/main">
            <a:pathLst>
              <a:path w="82257" h="82257">
                <a:moveTo>
                  <a:pt x="58122" y="82257"/>
                </a:moveTo>
                <a:lnTo>
                  <a:pt x="82257" y="0"/>
                </a:lnTo>
                <a:lnTo>
                  <a:pt x="0" y="24135"/>
                </a:lnTo>
              </a:path>
            </a:pathLst>
          </a:custGeom>
          <a:noFill xmlns:a="http://schemas.openxmlformats.org/drawingml/2006/main"/>
          <a:ln xmlns:a="http://schemas.openxmlformats.org/drawingml/2006/main" w="19050">
            <a:solidFill>
              <a:srgbClr val="B4232C"/>
            </a:solidFill>
          </a:ln>
        </p:spPr>
      </p:sp>
      <p:sp>
        <p:nvSpPr>
          <p:cNvPr id="96" name="schematic-wire-32">
            <a:extLst xmlns:a="http://schemas.openxmlformats.org/drawingml/2006/main">
              <a:ext uri="{FF2B5EF4-FFF2-40B4-BE49-F238E27FC236}">
                <a16:creationId xmlns:a16="http://schemas.microsoft.com/office/drawing/2014/main" id="{AC04CE23-A9CC-4456-BBF8-4B4D32DE7CE2}"/>
              </a:ext>
            </a:extLst>
          </p:cNvPr>
          <p:cNvSpPr>
            <a:spLocks xmlns:a="http://schemas.openxmlformats.org/drawingml/2006/main" noGrp="1"/>
          </p:cNvSpPr>
          <p:nvPr/>
        </p:nvSpPr>
        <p:spPr>
          <a:xfrm xmlns:a="http://schemas.openxmlformats.org/drawingml/2006/main">
            <a:off x="6534150" y="3114675"/>
            <a:ext cx="152400" cy="152400"/>
          </a:xfrm>
          <a:custGeom xmlns:a="http://schemas.openxmlformats.org/drawingml/2006/main">
            <a:pathLst>
              <a:path w="152400" h="152400">
                <a:moveTo>
                  <a:pt x="0" y="152400"/>
                </a:moveTo>
                <a:lnTo>
                  <a:pt x="152400" y="0"/>
                </a:lnTo>
              </a:path>
            </a:pathLst>
          </a:custGeom>
          <a:noFill xmlns:a="http://schemas.openxmlformats.org/drawingml/2006/main"/>
          <a:ln xmlns:a="http://schemas.openxmlformats.org/drawingml/2006/main" w="19050">
            <a:solidFill>
              <a:srgbClr val="B4232C"/>
            </a:solidFill>
          </a:ln>
        </p:spPr>
      </p:sp>
      <p:sp>
        <p:nvSpPr>
          <p:cNvPr id="97" name="schematic-wire-33">
            <a:extLst xmlns:a="http://schemas.openxmlformats.org/drawingml/2006/main">
              <a:ext uri="{FF2B5EF4-FFF2-40B4-BE49-F238E27FC236}">
                <a16:creationId xmlns:a16="http://schemas.microsoft.com/office/drawing/2014/main" id="{EF32BE4A-37EE-4723-99BC-380214F519A8}"/>
              </a:ext>
            </a:extLst>
          </p:cNvPr>
          <p:cNvSpPr>
            <a:spLocks xmlns:a="http://schemas.openxmlformats.org/drawingml/2006/main" noGrp="1"/>
          </p:cNvSpPr>
          <p:nvPr/>
        </p:nvSpPr>
        <p:spPr>
          <a:xfrm xmlns:a="http://schemas.openxmlformats.org/drawingml/2006/main">
            <a:off x="6604293" y="3114675"/>
            <a:ext cx="82257" cy="82257"/>
          </a:xfrm>
          <a:custGeom xmlns:a="http://schemas.openxmlformats.org/drawingml/2006/main">
            <a:pathLst>
              <a:path w="82257" h="82257">
                <a:moveTo>
                  <a:pt x="58122" y="82257"/>
                </a:moveTo>
                <a:lnTo>
                  <a:pt x="82257" y="0"/>
                </a:lnTo>
                <a:lnTo>
                  <a:pt x="0" y="24135"/>
                </a:lnTo>
              </a:path>
            </a:pathLst>
          </a:custGeom>
          <a:noFill xmlns:a="http://schemas.openxmlformats.org/drawingml/2006/main"/>
          <a:ln xmlns:a="http://schemas.openxmlformats.org/drawingml/2006/main" w="19050">
            <a:solidFill>
              <a:srgbClr val="B4232C"/>
            </a:solidFill>
          </a:ln>
        </p:spPr>
      </p:sp>
      <p:sp>
        <p:nvSpPr>
          <p:cNvPr id="98" name="schematic-label-34">
            <a:extLst xmlns:a="http://schemas.openxmlformats.org/drawingml/2006/main">
              <a:ext uri="{FF2B5EF4-FFF2-40B4-BE49-F238E27FC236}">
                <a16:creationId xmlns:a16="http://schemas.microsoft.com/office/drawing/2014/main" id="{9492A521-73B0-4C9F-87B9-CD07FD11BEF2}"/>
              </a:ext>
            </a:extLst>
          </p:cNvPr>
          <p:cNvSpPr>
            <a:spLocks xmlns:a="http://schemas.openxmlformats.org/drawingml/2006/main" noGrp="1"/>
          </p:cNvSpPr>
          <p:nvPr/>
        </p:nvSpPr>
        <p:spPr>
          <a:xfrm xmlns:a="http://schemas.openxmlformats.org/drawingml/2006/main">
            <a:off x="6038850" y="3705225"/>
            <a:ext cx="1190625" cy="247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B4232C"/>
                </a:solidFill>
                <a:latin typeface="Arial"/>
                <a:ea typeface="Arial"/>
                <a:cs typeface="Arial"/>
              </a:defRPr>
            </a:defPPr>
            <a:lvl1pPr>
              <a:defRPr sz="1275" b="1">
                <a:solidFill>
                  <a:srgbClr val="B4232C"/>
                </a:solidFill>
                <a:latin typeface="Arial"/>
                <a:ea typeface="Arial"/>
                <a:cs typeface="Arial"/>
              </a:defRPr>
            </a:lvl1pPr>
            <a:lvl2pPr>
              <a:defRPr sz="1275" b="1">
                <a:solidFill>
                  <a:srgbClr val="B4232C"/>
                </a:solidFill>
                <a:latin typeface="Arial"/>
                <a:ea typeface="Arial"/>
                <a:cs typeface="Arial"/>
              </a:defRPr>
            </a:lvl2pPr>
            <a:lvl3pPr>
              <a:defRPr sz="1275" b="1">
                <a:solidFill>
                  <a:srgbClr val="B4232C"/>
                </a:solidFill>
                <a:latin typeface="Arial"/>
                <a:ea typeface="Arial"/>
                <a:cs typeface="Arial"/>
              </a:defRPr>
            </a:lvl3pPr>
            <a:lvl4pPr>
              <a:defRPr sz="1275" b="1">
                <a:solidFill>
                  <a:srgbClr val="B4232C"/>
                </a:solidFill>
                <a:latin typeface="Arial"/>
                <a:ea typeface="Arial"/>
                <a:cs typeface="Arial"/>
              </a:defRPr>
            </a:lvl4pPr>
            <a:lvl5pPr>
              <a:defRPr sz="1275" b="1">
                <a:solidFill>
                  <a:srgbClr val="B4232C"/>
                </a:solidFill>
                <a:latin typeface="Arial"/>
                <a:ea typeface="Arial"/>
                <a:cs typeface="Arial"/>
              </a:defRPr>
            </a:lvl5pPr>
            <a:lvl6pPr>
              <a:defRPr sz="1275" b="1">
                <a:solidFill>
                  <a:srgbClr val="B4232C"/>
                </a:solidFill>
                <a:latin typeface="Arial"/>
                <a:ea typeface="Arial"/>
                <a:cs typeface="Arial"/>
              </a:defRPr>
            </a:lvl6pPr>
            <a:lvl7pPr>
              <a:defRPr sz="1275" b="1">
                <a:solidFill>
                  <a:srgbClr val="B4232C"/>
                </a:solidFill>
                <a:latin typeface="Arial"/>
                <a:ea typeface="Arial"/>
                <a:cs typeface="Arial"/>
              </a:defRPr>
            </a:lvl7pPr>
            <a:lvl8pPr>
              <a:defRPr sz="1275" b="1">
                <a:solidFill>
                  <a:srgbClr val="B4232C"/>
                </a:solidFill>
                <a:latin typeface="Arial"/>
                <a:ea typeface="Arial"/>
                <a:cs typeface="Arial"/>
              </a:defRPr>
            </a:lvl8pPr>
            <a:lvl9pPr>
              <a:defRPr sz="1275" b="1">
                <a:solidFill>
                  <a:srgbClr val="B4232C"/>
                </a:solidFill>
                <a:latin typeface="Arial"/>
                <a:ea typeface="Arial"/>
                <a:cs typeface="Arial"/>
              </a:defRPr>
            </a:lvl9pPr>
          </a:lstStyle>
          <a:p xmlns:a="http://schemas.openxmlformats.org/drawingml/2006/main">
            <a:pPr>
              <a:defRPr sz="1275" b="1">
                <a:solidFill>
                  <a:srgbClr val="B4232C"/>
                </a:solidFill>
                <a:latin typeface="Arial"/>
                <a:ea typeface="Arial"/>
                <a:cs typeface="Arial"/>
              </a:defRPr>
            </a:pPr>
            <a:r>
              <a:rPr sz="1275" b="1">
                <a:solidFill>
                  <a:srgbClr val="B4232C"/>
                </a:solidFill>
                <a:latin typeface="Arial"/>
                <a:ea typeface="Arial"/>
                <a:cs typeface="Arial"/>
              </a:rPr>
              <a:t>RED LED</a:t>
            </a:r>
          </a:p>
        </p:txBody>
      </p:sp>
      <p:sp>
        <p:nvSpPr>
          <p:cNvPr id="99" name="schematic-label-35">
            <a:extLst xmlns:a="http://schemas.openxmlformats.org/drawingml/2006/main">
              <a:ext uri="{FF2B5EF4-FFF2-40B4-BE49-F238E27FC236}">
                <a16:creationId xmlns:a16="http://schemas.microsoft.com/office/drawing/2014/main" id="{30906450-F66E-433A-A2D8-E2BC20251276}"/>
              </a:ext>
            </a:extLst>
          </p:cNvPr>
          <p:cNvSpPr>
            <a:spLocks xmlns:a="http://schemas.openxmlformats.org/drawingml/2006/main" noGrp="1"/>
          </p:cNvSpPr>
          <p:nvPr/>
        </p:nvSpPr>
        <p:spPr>
          <a:xfrm xmlns:a="http://schemas.openxmlformats.org/drawingml/2006/main">
            <a:off x="5762625" y="3143250"/>
            <a:ext cx="542925"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975" b="0">
                <a:solidFill>
                  <a:srgbClr val="17252D"/>
                </a:solidFill>
                <a:latin typeface="Arial"/>
                <a:ea typeface="Arial"/>
                <a:cs typeface="Arial"/>
              </a:defRPr>
            </a:defPPr>
            <a:lvl1pPr>
              <a:defRPr sz="975" b="0">
                <a:solidFill>
                  <a:srgbClr val="17252D"/>
                </a:solidFill>
                <a:latin typeface="Arial"/>
                <a:ea typeface="Arial"/>
                <a:cs typeface="Arial"/>
              </a:defRPr>
            </a:lvl1pPr>
            <a:lvl2pPr>
              <a:defRPr sz="975" b="0">
                <a:solidFill>
                  <a:srgbClr val="17252D"/>
                </a:solidFill>
                <a:latin typeface="Arial"/>
                <a:ea typeface="Arial"/>
                <a:cs typeface="Arial"/>
              </a:defRPr>
            </a:lvl2pPr>
            <a:lvl3pPr>
              <a:defRPr sz="975" b="0">
                <a:solidFill>
                  <a:srgbClr val="17252D"/>
                </a:solidFill>
                <a:latin typeface="Arial"/>
                <a:ea typeface="Arial"/>
                <a:cs typeface="Arial"/>
              </a:defRPr>
            </a:lvl3pPr>
            <a:lvl4pPr>
              <a:defRPr sz="975" b="0">
                <a:solidFill>
                  <a:srgbClr val="17252D"/>
                </a:solidFill>
                <a:latin typeface="Arial"/>
                <a:ea typeface="Arial"/>
                <a:cs typeface="Arial"/>
              </a:defRPr>
            </a:lvl4pPr>
            <a:lvl5pPr>
              <a:defRPr sz="975" b="0">
                <a:solidFill>
                  <a:srgbClr val="17252D"/>
                </a:solidFill>
                <a:latin typeface="Arial"/>
                <a:ea typeface="Arial"/>
                <a:cs typeface="Arial"/>
              </a:defRPr>
            </a:lvl5pPr>
            <a:lvl6pPr>
              <a:defRPr sz="975" b="0">
                <a:solidFill>
                  <a:srgbClr val="17252D"/>
                </a:solidFill>
                <a:latin typeface="Arial"/>
                <a:ea typeface="Arial"/>
                <a:cs typeface="Arial"/>
              </a:defRPr>
            </a:lvl6pPr>
            <a:lvl7pPr>
              <a:defRPr sz="975" b="0">
                <a:solidFill>
                  <a:srgbClr val="17252D"/>
                </a:solidFill>
                <a:latin typeface="Arial"/>
                <a:ea typeface="Arial"/>
                <a:cs typeface="Arial"/>
              </a:defRPr>
            </a:lvl7pPr>
            <a:lvl8pPr>
              <a:defRPr sz="975" b="0">
                <a:solidFill>
                  <a:srgbClr val="17252D"/>
                </a:solidFill>
                <a:latin typeface="Arial"/>
                <a:ea typeface="Arial"/>
                <a:cs typeface="Arial"/>
              </a:defRPr>
            </a:lvl8pPr>
            <a:lvl9pPr>
              <a:defRPr sz="975" b="0">
                <a:solidFill>
                  <a:srgbClr val="17252D"/>
                </a:solidFill>
                <a:latin typeface="Arial"/>
                <a:ea typeface="Arial"/>
                <a:cs typeface="Arial"/>
              </a:defRPr>
            </a:lvl9pPr>
          </a:lstStyle>
          <a:p xmlns:a="http://schemas.openxmlformats.org/drawingml/2006/main">
            <a:pPr>
              <a:defRPr sz="975" b="0">
                <a:solidFill>
                  <a:srgbClr val="17252D"/>
                </a:solidFill>
                <a:latin typeface="Arial"/>
                <a:ea typeface="Arial"/>
                <a:cs typeface="Arial"/>
              </a:defRPr>
            </a:pPr>
            <a:r>
              <a:rPr sz="975" b="0">
                <a:solidFill>
                  <a:srgbClr val="17252D"/>
                </a:solidFill>
                <a:latin typeface="Arial"/>
                <a:ea typeface="Arial"/>
                <a:cs typeface="Arial"/>
              </a:rPr>
              <a:t>anode</a:t>
            </a:r>
          </a:p>
        </p:txBody>
      </p:sp>
      <p:sp>
        <p:nvSpPr>
          <p:cNvPr id="100" name="schematic-label-36">
            <a:extLst xmlns:a="http://schemas.openxmlformats.org/drawingml/2006/main">
              <a:ext uri="{FF2B5EF4-FFF2-40B4-BE49-F238E27FC236}">
                <a16:creationId xmlns:a16="http://schemas.microsoft.com/office/drawing/2014/main" id="{5A58E864-74B1-4F1A-8654-EE4DCCEF2373}"/>
              </a:ext>
            </a:extLst>
          </p:cNvPr>
          <p:cNvSpPr>
            <a:spLocks xmlns:a="http://schemas.openxmlformats.org/drawingml/2006/main" noGrp="1"/>
          </p:cNvSpPr>
          <p:nvPr/>
        </p:nvSpPr>
        <p:spPr>
          <a:xfrm xmlns:a="http://schemas.openxmlformats.org/drawingml/2006/main">
            <a:off x="6524625" y="3514725"/>
            <a:ext cx="714375"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975" b="0">
                <a:solidFill>
                  <a:srgbClr val="17252D"/>
                </a:solidFill>
                <a:latin typeface="Arial"/>
                <a:ea typeface="Arial"/>
                <a:cs typeface="Arial"/>
              </a:defRPr>
            </a:defPPr>
            <a:lvl1pPr>
              <a:defRPr sz="975" b="0">
                <a:solidFill>
                  <a:srgbClr val="17252D"/>
                </a:solidFill>
                <a:latin typeface="Arial"/>
                <a:ea typeface="Arial"/>
                <a:cs typeface="Arial"/>
              </a:defRPr>
            </a:lvl1pPr>
            <a:lvl2pPr>
              <a:defRPr sz="975" b="0">
                <a:solidFill>
                  <a:srgbClr val="17252D"/>
                </a:solidFill>
                <a:latin typeface="Arial"/>
                <a:ea typeface="Arial"/>
                <a:cs typeface="Arial"/>
              </a:defRPr>
            </a:lvl2pPr>
            <a:lvl3pPr>
              <a:defRPr sz="975" b="0">
                <a:solidFill>
                  <a:srgbClr val="17252D"/>
                </a:solidFill>
                <a:latin typeface="Arial"/>
                <a:ea typeface="Arial"/>
                <a:cs typeface="Arial"/>
              </a:defRPr>
            </a:lvl3pPr>
            <a:lvl4pPr>
              <a:defRPr sz="975" b="0">
                <a:solidFill>
                  <a:srgbClr val="17252D"/>
                </a:solidFill>
                <a:latin typeface="Arial"/>
                <a:ea typeface="Arial"/>
                <a:cs typeface="Arial"/>
              </a:defRPr>
            </a:lvl4pPr>
            <a:lvl5pPr>
              <a:defRPr sz="975" b="0">
                <a:solidFill>
                  <a:srgbClr val="17252D"/>
                </a:solidFill>
                <a:latin typeface="Arial"/>
                <a:ea typeface="Arial"/>
                <a:cs typeface="Arial"/>
              </a:defRPr>
            </a:lvl5pPr>
            <a:lvl6pPr>
              <a:defRPr sz="975" b="0">
                <a:solidFill>
                  <a:srgbClr val="17252D"/>
                </a:solidFill>
                <a:latin typeface="Arial"/>
                <a:ea typeface="Arial"/>
                <a:cs typeface="Arial"/>
              </a:defRPr>
            </a:lvl6pPr>
            <a:lvl7pPr>
              <a:defRPr sz="975" b="0">
                <a:solidFill>
                  <a:srgbClr val="17252D"/>
                </a:solidFill>
                <a:latin typeface="Arial"/>
                <a:ea typeface="Arial"/>
                <a:cs typeface="Arial"/>
              </a:defRPr>
            </a:lvl7pPr>
            <a:lvl8pPr>
              <a:defRPr sz="975" b="0">
                <a:solidFill>
                  <a:srgbClr val="17252D"/>
                </a:solidFill>
                <a:latin typeface="Arial"/>
                <a:ea typeface="Arial"/>
                <a:cs typeface="Arial"/>
              </a:defRPr>
            </a:lvl8pPr>
            <a:lvl9pPr>
              <a:defRPr sz="975" b="0">
                <a:solidFill>
                  <a:srgbClr val="17252D"/>
                </a:solidFill>
                <a:latin typeface="Arial"/>
                <a:ea typeface="Arial"/>
                <a:cs typeface="Arial"/>
              </a:defRPr>
            </a:lvl9pPr>
          </a:lstStyle>
          <a:p xmlns:a="http://schemas.openxmlformats.org/drawingml/2006/main">
            <a:pPr>
              <a:defRPr sz="975" b="0">
                <a:solidFill>
                  <a:srgbClr val="17252D"/>
                </a:solidFill>
                <a:latin typeface="Arial"/>
                <a:ea typeface="Arial"/>
                <a:cs typeface="Arial"/>
              </a:defRPr>
            </a:pPr>
            <a:r>
              <a:rPr sz="975" b="0">
                <a:solidFill>
                  <a:srgbClr val="17252D"/>
                </a:solidFill>
                <a:latin typeface="Arial"/>
                <a:ea typeface="Arial"/>
                <a:cs typeface="Arial"/>
              </a:rPr>
              <a:t>cathode</a:t>
            </a:r>
          </a:p>
        </p:txBody>
      </p:sp>
      <p:sp>
        <p:nvSpPr>
          <p:cNvPr id="101" name="schematic-label-37">
            <a:extLst xmlns:a="http://schemas.openxmlformats.org/drawingml/2006/main">
              <a:ext uri="{FF2B5EF4-FFF2-40B4-BE49-F238E27FC236}">
                <a16:creationId xmlns:a16="http://schemas.microsoft.com/office/drawing/2014/main" id="{E6AC96C7-A2A9-466B-AC63-2B6A035ED930}"/>
              </a:ext>
            </a:extLst>
          </p:cNvPr>
          <p:cNvSpPr>
            <a:spLocks xmlns:a="http://schemas.openxmlformats.org/drawingml/2006/main" noGrp="1"/>
          </p:cNvSpPr>
          <p:nvPr/>
        </p:nvSpPr>
        <p:spPr>
          <a:xfrm xmlns:a="http://schemas.openxmlformats.org/drawingml/2006/main">
            <a:off x="5372100" y="3943350"/>
            <a:ext cx="13335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7A349A"/>
                </a:solidFill>
                <a:latin typeface="Arial"/>
                <a:ea typeface="Arial"/>
                <a:cs typeface="Arial"/>
              </a:defRPr>
            </a:defPPr>
            <a:lvl1pPr>
              <a:defRPr sz="1200" b="1">
                <a:solidFill>
                  <a:srgbClr val="7A349A"/>
                </a:solidFill>
                <a:latin typeface="Arial"/>
                <a:ea typeface="Arial"/>
                <a:cs typeface="Arial"/>
              </a:defRPr>
            </a:lvl1pPr>
            <a:lvl2pPr>
              <a:defRPr sz="1200" b="1">
                <a:solidFill>
                  <a:srgbClr val="7A349A"/>
                </a:solidFill>
                <a:latin typeface="Arial"/>
                <a:ea typeface="Arial"/>
                <a:cs typeface="Arial"/>
              </a:defRPr>
            </a:lvl2pPr>
            <a:lvl3pPr>
              <a:defRPr sz="1200" b="1">
                <a:solidFill>
                  <a:srgbClr val="7A349A"/>
                </a:solidFill>
                <a:latin typeface="Arial"/>
                <a:ea typeface="Arial"/>
                <a:cs typeface="Arial"/>
              </a:defRPr>
            </a:lvl3pPr>
            <a:lvl4pPr>
              <a:defRPr sz="1200" b="1">
                <a:solidFill>
                  <a:srgbClr val="7A349A"/>
                </a:solidFill>
                <a:latin typeface="Arial"/>
                <a:ea typeface="Arial"/>
                <a:cs typeface="Arial"/>
              </a:defRPr>
            </a:lvl4pPr>
            <a:lvl5pPr>
              <a:defRPr sz="1200" b="1">
                <a:solidFill>
                  <a:srgbClr val="7A349A"/>
                </a:solidFill>
                <a:latin typeface="Arial"/>
                <a:ea typeface="Arial"/>
                <a:cs typeface="Arial"/>
              </a:defRPr>
            </a:lvl5pPr>
            <a:lvl6pPr>
              <a:defRPr sz="1200" b="1">
                <a:solidFill>
                  <a:srgbClr val="7A349A"/>
                </a:solidFill>
                <a:latin typeface="Arial"/>
                <a:ea typeface="Arial"/>
                <a:cs typeface="Arial"/>
              </a:defRPr>
            </a:lvl6pPr>
            <a:lvl7pPr>
              <a:defRPr sz="1200" b="1">
                <a:solidFill>
                  <a:srgbClr val="7A349A"/>
                </a:solidFill>
                <a:latin typeface="Arial"/>
                <a:ea typeface="Arial"/>
                <a:cs typeface="Arial"/>
              </a:defRPr>
            </a:lvl7pPr>
            <a:lvl8pPr>
              <a:defRPr sz="1200" b="1">
                <a:solidFill>
                  <a:srgbClr val="7A349A"/>
                </a:solidFill>
                <a:latin typeface="Arial"/>
                <a:ea typeface="Arial"/>
                <a:cs typeface="Arial"/>
              </a:defRPr>
            </a:lvl8pPr>
            <a:lvl9pPr>
              <a:defRPr sz="1200" b="1">
                <a:solidFill>
                  <a:srgbClr val="7A349A"/>
                </a:solidFill>
                <a:latin typeface="Arial"/>
                <a:ea typeface="Arial"/>
                <a:cs typeface="Arial"/>
              </a:defRPr>
            </a:lvl9pPr>
          </a:lstStyle>
          <a:p xmlns:a="http://schemas.openxmlformats.org/drawingml/2006/main">
            <a:pPr>
              <a:defRPr sz="1200" b="1">
                <a:solidFill>
                  <a:srgbClr val="7A349A"/>
                </a:solidFill>
                <a:latin typeface="Arial"/>
                <a:ea typeface="Arial"/>
                <a:cs typeface="Arial"/>
              </a:defRPr>
            </a:pPr>
            <a:r>
              <a:rPr sz="1200" b="1">
                <a:solidFill>
                  <a:srgbClr val="7A349A"/>
                </a:solidFill>
                <a:latin typeface="Arial"/>
                <a:ea typeface="Arial"/>
                <a:cs typeface="Arial"/>
              </a:rPr>
              <a:t>X–B jumper</a:t>
            </a:r>
          </a:p>
        </p:txBody>
      </p:sp>
    </p:spTree>
    <p:extLst>
      <p:ext uri="{BB962C8B-B14F-4D97-AF65-F5344CB8AC3E}">
        <p14:creationId xmlns:p14="http://schemas.microsoft.com/office/powerpoint/2010/main" val="188478927"/>
      </p:ext>
    </p:extLst>
  </p:cSld>
</p:sld>
</file>

<file path=ppt/slides/slide7.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DAFB6667-42DB-490F-905D-32B5FD3544FC}"/>
              </a:ext>
            </a:extLst>
          </p:cNvPr>
          <p:cNvPicPr>
            <a:picLocks xmlns:a="http://schemas.openxmlformats.org/drawingml/2006/main" noChangeAspect="1"/>
          </p:cNvPicPr>
          <p:nvPr/>
        </p:nvPicPr>
        <p:blipFill>
          <a:blip xmlns:r="http://schemas.openxmlformats.org/officeDocument/2006/relationships" xmlns:a="http://schemas.openxmlformats.org/drawingml/2006/main" r:embed="R6aec108d371c4eba"/>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Separate jumpers at the wiper</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3AEB8474-BF93-4F4C-A5C0-A97C3521C79B}"/>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C6D38FE0-DDD8-45AE-AF7E-233121B0A684}"/>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2     STEP 3 OF 6     BREADBOARD CHECK</a:t>
            </a:r>
          </a:p>
        </p:txBody>
      </p:sp>
      <p:sp>
        <p:nvSpPr>
          <p:cNvPr id="52" name="student-count">
            <a:extLst xmlns:a="http://schemas.openxmlformats.org/drawingml/2006/main">
              <a:ext uri="{FF2B5EF4-FFF2-40B4-BE49-F238E27FC236}">
                <a16:creationId xmlns:a16="http://schemas.microsoft.com/office/drawing/2014/main" id="{B366A575-B3D4-4B9B-BD58-2FDE7C349D17}"/>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7 / 27</a:t>
            </a:r>
          </a:p>
        </p:txBody>
      </p:sp>
      <p:sp>
        <p:nvSpPr>
          <p:cNvPr id="53" name="student-footer">
            <a:extLst xmlns:a="http://schemas.openxmlformats.org/drawingml/2006/main">
              <a:ext uri="{FF2B5EF4-FFF2-40B4-BE49-F238E27FC236}">
                <a16:creationId xmlns:a16="http://schemas.microsoft.com/office/drawing/2014/main" id="{CD01B9CA-5880-4E69-939A-40B85CC4C24C}"/>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7 of 27</a:t>
            </a:r>
          </a:p>
        </p:txBody>
      </p:sp>
      <p:pic>
        <p:nvPicPr>
          <p:cNvPr id="54" name="">
            <a:extLst xmlns:a="http://schemas.openxmlformats.org/drawingml/2006/main">
              <a:ext uri="{FF2B5EF4-FFF2-40B4-BE49-F238E27FC236}">
                <a16:creationId xmlns:a16="http://schemas.microsoft.com/office/drawing/2014/main" id="{62B8D543-CD1E-4E6B-9863-9348B89A9B41}"/>
              </a:ext>
            </a:extLst>
          </p:cNvPr>
          <p:cNvPicPr>
            <a:picLocks xmlns:a="http://schemas.openxmlformats.org/drawingml/2006/main" noChangeAspect="1"/>
          </p:cNvPicPr>
          <p:nvPr/>
        </p:nvPicPr>
        <p:blipFill>
          <a:blip xmlns:r="http://schemas.openxmlformats.org/officeDocument/2006/relationships" xmlns:a="http://schemas.openxmlformats.org/drawingml/2006/main" r:embed="R09da1cbcccd7454d"/>
          <a:srcRect xmlns:a="http://schemas.openxmlformats.org/drawingml/2006/main" l="42400" t="14000" r="500" b="18000"/>
          <a:stretch xmlns:a="http://schemas.openxmlformats.org/drawingml/2006/main"/>
        </p:blipFill>
        <p:spPr>
          <a:xfrm xmlns:a="http://schemas.openxmlformats.org/drawingml/2006/main">
            <a:off x="2286000" y="2000250"/>
            <a:ext cx="5286375" cy="2857500"/>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A66F6CA9-C6ED-403C-8D11-0D8FA0A9BD38}"/>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Model coordinates only. F6–J6 share one strip. A5–E5 and A7–E7 are separate strips.</a:t>
            </a:r>
          </a:p>
        </p:txBody>
      </p:sp>
      <p:sp>
        <p:nvSpPr>
          <p:cNvPr id="56" name="student-step-190">
            <a:extLst xmlns:a="http://schemas.openxmlformats.org/drawingml/2006/main">
              <a:ext uri="{FF2B5EF4-FFF2-40B4-BE49-F238E27FC236}">
                <a16:creationId xmlns:a16="http://schemas.microsoft.com/office/drawing/2014/main" id="{54AD2D2D-EAAB-4BE2-9AA7-1BECEA19A4AF}"/>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ORANGE: RESISTOR TO A</a:t>
            </a:r>
          </a:p>
        </p:txBody>
      </p:sp>
      <p:sp>
        <p:nvSpPr>
          <p:cNvPr id="57" name="student-body-190">
            <a:extLst xmlns:a="http://schemas.openxmlformats.org/drawingml/2006/main">
              <a:ext uri="{FF2B5EF4-FFF2-40B4-BE49-F238E27FC236}">
                <a16:creationId xmlns:a16="http://schemas.microsoft.com/office/drawing/2014/main" id="{9B15AD52-2ECE-4376-857B-42AA6BBF916C}"/>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Join the resistor output to end A. The model uses B3–B5.</a:t>
            </a:r>
          </a:p>
        </p:txBody>
      </p:sp>
      <p:sp>
        <p:nvSpPr>
          <p:cNvPr id="58" name="student-step-305">
            <a:extLst xmlns:a="http://schemas.openxmlformats.org/drawingml/2006/main">
              <a:ext uri="{FF2B5EF4-FFF2-40B4-BE49-F238E27FC236}">
                <a16:creationId xmlns:a16="http://schemas.microsoft.com/office/drawing/2014/main" id="{9F44E7FA-540F-4360-B227-0BA855188A1C}"/>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PURPLE: WIPER X TO B</a:t>
            </a:r>
          </a:p>
        </p:txBody>
      </p:sp>
      <p:sp>
        <p:nvSpPr>
          <p:cNvPr id="59" name="student-body-305">
            <a:extLst xmlns:a="http://schemas.openxmlformats.org/drawingml/2006/main">
              <a:ext uri="{FF2B5EF4-FFF2-40B4-BE49-F238E27FC236}">
                <a16:creationId xmlns:a16="http://schemas.microsoft.com/office/drawing/2014/main" id="{31DAC8F6-6A5C-4CA8-B390-6945CED68183}"/>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Join J6 to D7. This connects the wiper strip to the unused end B.</a:t>
            </a:r>
          </a:p>
        </p:txBody>
      </p:sp>
      <p:sp>
        <p:nvSpPr>
          <p:cNvPr id="60" name="student-step-420">
            <a:extLst xmlns:a="http://schemas.openxmlformats.org/drawingml/2006/main">
              <a:ext uri="{FF2B5EF4-FFF2-40B4-BE49-F238E27FC236}">
                <a16:creationId xmlns:a16="http://schemas.microsoft.com/office/drawing/2014/main" id="{E6A5D529-556C-4EC9-9F35-3CE4473A4F01}"/>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GREEN: WIPER X TO LED</a:t>
            </a:r>
          </a:p>
        </p:txBody>
      </p:sp>
      <p:sp>
        <p:nvSpPr>
          <p:cNvPr id="61" name="student-body-420">
            <a:extLst xmlns:a="http://schemas.openxmlformats.org/drawingml/2006/main">
              <a:ext uri="{FF2B5EF4-FFF2-40B4-BE49-F238E27FC236}">
                <a16:creationId xmlns:a16="http://schemas.microsoft.com/office/drawing/2014/main" id="{BDF60B68-FEE8-4B5F-A42C-C3975EE762D8}"/>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Use a separate jumper from G6 to A25, the LED anode strip.</a:t>
            </a:r>
          </a:p>
        </p:txBody>
      </p:sp>
      <p:sp>
        <p:nvSpPr>
          <p:cNvPr id="62" name="student-check-label">
            <a:extLst xmlns:a="http://schemas.openxmlformats.org/drawingml/2006/main">
              <a:ext uri="{FF2B5EF4-FFF2-40B4-BE49-F238E27FC236}">
                <a16:creationId xmlns:a16="http://schemas.microsoft.com/office/drawing/2014/main" id="{5799D860-0C9D-4818-BB42-88CBEBC55A28}"/>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AFDED8DE-A6C0-4798-B950-C2FD50BBB7FC}"/>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The two jumpers meet through the wiper strip on the board. No wire splice is needed.</a:t>
            </a:r>
          </a:p>
        </p:txBody>
      </p:sp>
    </p:spTree>
    <p:extLst>
      <p:ext uri="{BB962C8B-B14F-4D97-AF65-F5344CB8AC3E}">
        <p14:creationId xmlns:p14="http://schemas.microsoft.com/office/powerpoint/2010/main" val="188478927"/>
      </p:ext>
    </p:extLst>
  </p:cSld>
</p:sld>
</file>

<file path=ppt/slides/slide8.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3476264E-BE39-4326-80A3-FF9F3F24BFC2}"/>
              </a:ext>
            </a:extLst>
          </p:cNvPr>
          <p:cNvPicPr>
            <a:picLocks xmlns:a="http://schemas.openxmlformats.org/drawingml/2006/main" noChangeAspect="1"/>
          </p:cNvPicPr>
          <p:nvPr/>
        </p:nvPicPr>
        <p:blipFill>
          <a:blip xmlns:r="http://schemas.openxmlformats.org/officeDocument/2006/relationships" xmlns:a="http://schemas.openxmlformats.org/drawingml/2006/main" r:embed="Re482b5f46428479b"/>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LED circuit build and test</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3AEB8474-BF93-4F4C-A5C0-A97C3521C79B}"/>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27C0B071-F21E-4673-B94B-E284C2590C29}"/>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2     STEP 4 OF 6     SCHEMATIC FIRST</a:t>
            </a:r>
          </a:p>
        </p:txBody>
      </p:sp>
      <p:sp>
        <p:nvSpPr>
          <p:cNvPr id="52" name="student-count">
            <a:extLst xmlns:a="http://schemas.openxmlformats.org/drawingml/2006/main">
              <a:ext uri="{FF2B5EF4-FFF2-40B4-BE49-F238E27FC236}">
                <a16:creationId xmlns:a16="http://schemas.microsoft.com/office/drawing/2014/main" id="{902DBE71-8C96-4D75-A794-2DA30AE5ECE7}"/>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8 / 27</a:t>
            </a:r>
          </a:p>
        </p:txBody>
      </p:sp>
      <p:sp>
        <p:nvSpPr>
          <p:cNvPr id="53" name="student-footer">
            <a:extLst xmlns:a="http://schemas.openxmlformats.org/drawingml/2006/main">
              <a:ext uri="{FF2B5EF4-FFF2-40B4-BE49-F238E27FC236}">
                <a16:creationId xmlns:a16="http://schemas.microsoft.com/office/drawing/2014/main" id="{A14F2E20-579C-46F5-A0F7-06E8AFE79263}"/>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8 of 27</a:t>
            </a:r>
          </a:p>
        </p:txBody>
      </p:sp>
      <p:sp>
        <p:nvSpPr>
          <p:cNvPr id="55" name="student-diagram-caption">
            <a:extLst xmlns:a="http://schemas.openxmlformats.org/drawingml/2006/main">
              <a:ext uri="{FF2B5EF4-FFF2-40B4-BE49-F238E27FC236}">
                <a16:creationId xmlns:a16="http://schemas.microsoft.com/office/drawing/2014/main" id="{0EC20F1D-65DC-4045-A0AA-07EC9D8939D2}"/>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9666D5D0-A199-47FE-92CE-14EC09FD3496}"/>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BUILD WITH POWER OFF</a:t>
            </a:r>
          </a:p>
        </p:txBody>
      </p:sp>
      <p:sp>
        <p:nvSpPr>
          <p:cNvPr id="57" name="student-body-190">
            <a:extLst xmlns:a="http://schemas.openxmlformats.org/drawingml/2006/main">
              <a:ext uri="{FF2B5EF4-FFF2-40B4-BE49-F238E27FC236}">
                <a16:creationId xmlns:a16="http://schemas.microsoft.com/office/drawing/2014/main" id="{39E8647D-CEB0-4684-92EF-7A71A249052F}"/>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positive to 220 Ω, then pot end A. Connect wiper X to the LED anode, cathode to negative.</a:t>
            </a:r>
          </a:p>
        </p:txBody>
      </p:sp>
      <p:sp>
        <p:nvSpPr>
          <p:cNvPr id="58" name="student-step-305">
            <a:extLst xmlns:a="http://schemas.openxmlformats.org/drawingml/2006/main">
              <a:ext uri="{FF2B5EF4-FFF2-40B4-BE49-F238E27FC236}">
                <a16:creationId xmlns:a16="http://schemas.microsoft.com/office/drawing/2014/main" id="{8B366073-BBF5-49B8-8D81-9B7B80701212}"/>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CHECK THE PATH</a:t>
            </a:r>
          </a:p>
        </p:txBody>
      </p:sp>
      <p:sp>
        <p:nvSpPr>
          <p:cNvPr id="59" name="student-body-305">
            <a:extLst xmlns:a="http://schemas.openxmlformats.org/drawingml/2006/main">
              <a:ext uri="{FF2B5EF4-FFF2-40B4-BE49-F238E27FC236}">
                <a16:creationId xmlns:a16="http://schemas.microsoft.com/office/drawing/2014/main" id="{5C39C917-C42C-4291-8C73-86288326CA2E}"/>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Keep the X-to-B link and fixed 220 Ω resistor. Confirm LED polarity and ask for a check.</a:t>
            </a:r>
          </a:p>
        </p:txBody>
      </p:sp>
      <p:sp>
        <p:nvSpPr>
          <p:cNvPr id="60" name="student-step-420">
            <a:extLst xmlns:a="http://schemas.openxmlformats.org/drawingml/2006/main">
              <a:ext uri="{FF2B5EF4-FFF2-40B4-BE49-F238E27FC236}">
                <a16:creationId xmlns:a16="http://schemas.microsoft.com/office/drawing/2014/main" id="{921D4A98-0ED8-4118-B2DB-435F9A8A0F54}"/>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POWER AND TEST</a:t>
            </a:r>
          </a:p>
        </p:txBody>
      </p:sp>
      <p:sp>
        <p:nvSpPr>
          <p:cNvPr id="61" name="student-body-420">
            <a:extLst xmlns:a="http://schemas.openxmlformats.org/drawingml/2006/main">
              <a:ext uri="{FF2B5EF4-FFF2-40B4-BE49-F238E27FC236}">
                <a16:creationId xmlns:a16="http://schemas.microsoft.com/office/drawing/2014/main" id="{7EAE4432-2621-4BA8-8949-68592B20536D}"/>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Use the two-AAA pack. Turn the pot through your marked settings and observe the LED.</a:t>
            </a:r>
          </a:p>
        </p:txBody>
      </p:sp>
      <p:sp>
        <p:nvSpPr>
          <p:cNvPr id="62" name="student-check-label">
            <a:extLst xmlns:a="http://schemas.openxmlformats.org/drawingml/2006/main">
              <a:ext uri="{FF2B5EF4-FFF2-40B4-BE49-F238E27FC236}">
                <a16:creationId xmlns:a16="http://schemas.microsoft.com/office/drawing/2014/main" id="{5170FE09-A80F-4FC7-9ACA-98BC3255372C}"/>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4DF57637-4642-4006-9C31-DACEC4C47723}"/>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Match your real pot and LED pinouts. Keep the 220 Ω resistor in series at every setting.</a:t>
            </a:r>
          </a:p>
        </p:txBody>
      </p:sp>
      <p:sp>
        <p:nvSpPr>
          <p:cNvPr id="64" name="schematic-panel">
            <a:extLst xmlns:a="http://schemas.openxmlformats.org/drawingml/2006/main">
              <a:ext uri="{FF2B5EF4-FFF2-40B4-BE49-F238E27FC236}">
                <a16:creationId xmlns:a16="http://schemas.microsoft.com/office/drawing/2014/main" id="{6D4D7753-7F14-4EA2-81EC-A24C20FB4FBD}"/>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E3A35B17-0625-4E4B-947C-DAFABB6F2F4A}"/>
              </a:ext>
            </a:extLst>
          </p:cNvPr>
          <p:cNvSpPr>
            <a:spLocks xmlns:a="http://schemas.openxmlformats.org/drawingml/2006/main" noGrp="1"/>
          </p:cNvSpPr>
          <p:nvPr/>
        </p:nvSpPr>
        <p:spPr>
          <a:xfrm xmlns:a="http://schemas.openxmlformats.org/drawingml/2006/main">
            <a:off x="2905125" y="2714625"/>
            <a:ext cx="9525" cy="595313"/>
          </a:xfrm>
          <a:custGeom xmlns:a="http://schemas.openxmlformats.org/drawingml/2006/main">
            <a:pathLst>
              <a:path w="9525" h="595313">
                <a:moveTo>
                  <a:pt x="0" y="0"/>
                </a:moveTo>
                <a:lnTo>
                  <a:pt x="0" y="595313"/>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6B2AEBB4-1D4D-43BF-8AED-9A9DFD4D1B79}"/>
              </a:ext>
            </a:extLst>
          </p:cNvPr>
          <p:cNvSpPr>
            <a:spLocks xmlns:a="http://schemas.openxmlformats.org/drawingml/2006/main" noGrp="1"/>
          </p:cNvSpPr>
          <p:nvPr/>
        </p:nvSpPr>
        <p:spPr>
          <a:xfrm xmlns:a="http://schemas.openxmlformats.org/drawingml/2006/main">
            <a:off x="2724150" y="33099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DFE032FE-6600-4285-A05E-826FA9858D23}"/>
              </a:ext>
            </a:extLst>
          </p:cNvPr>
          <p:cNvSpPr>
            <a:spLocks xmlns:a="http://schemas.openxmlformats.org/drawingml/2006/main" noGrp="1"/>
          </p:cNvSpPr>
          <p:nvPr/>
        </p:nvSpPr>
        <p:spPr>
          <a:xfrm xmlns:a="http://schemas.openxmlformats.org/drawingml/2006/main">
            <a:off x="2809875" y="34147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2ACADAE7-9832-40E9-A43A-B04EAB269FE8}"/>
              </a:ext>
            </a:extLst>
          </p:cNvPr>
          <p:cNvSpPr>
            <a:spLocks xmlns:a="http://schemas.openxmlformats.org/drawingml/2006/main" noGrp="1"/>
          </p:cNvSpPr>
          <p:nvPr/>
        </p:nvSpPr>
        <p:spPr>
          <a:xfrm xmlns:a="http://schemas.openxmlformats.org/drawingml/2006/main">
            <a:off x="2905125" y="3414713"/>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52924653-42B7-4E46-866B-D1F8FB6C8036}"/>
              </a:ext>
            </a:extLst>
          </p:cNvPr>
          <p:cNvSpPr>
            <a:spLocks xmlns:a="http://schemas.openxmlformats.org/drawingml/2006/main" noGrp="1"/>
          </p:cNvSpPr>
          <p:nvPr/>
        </p:nvSpPr>
        <p:spPr>
          <a:xfrm xmlns:a="http://schemas.openxmlformats.org/drawingml/2006/main">
            <a:off x="2724150" y="354806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B333154A-6166-472F-AA9B-F92138B423B1}"/>
              </a:ext>
            </a:extLst>
          </p:cNvPr>
          <p:cNvSpPr>
            <a:spLocks xmlns:a="http://schemas.openxmlformats.org/drawingml/2006/main" noGrp="1"/>
          </p:cNvSpPr>
          <p:nvPr/>
        </p:nvSpPr>
        <p:spPr>
          <a:xfrm xmlns:a="http://schemas.openxmlformats.org/drawingml/2006/main">
            <a:off x="2809875" y="365283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F9F473AF-453C-41C5-A40D-0002FB019F96}"/>
              </a:ext>
            </a:extLst>
          </p:cNvPr>
          <p:cNvSpPr>
            <a:spLocks xmlns:a="http://schemas.openxmlformats.org/drawingml/2006/main" noGrp="1"/>
          </p:cNvSpPr>
          <p:nvPr/>
        </p:nvSpPr>
        <p:spPr>
          <a:xfrm xmlns:a="http://schemas.openxmlformats.org/drawingml/2006/main">
            <a:off x="2905125" y="3652838"/>
            <a:ext cx="9525" cy="633413"/>
          </a:xfrm>
          <a:custGeom xmlns:a="http://schemas.openxmlformats.org/drawingml/2006/main">
            <a:pathLst>
              <a:path w="9525" h="633413">
                <a:moveTo>
                  <a:pt x="0" y="0"/>
                </a:moveTo>
                <a:lnTo>
                  <a:pt x="0" y="633413"/>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89238A63-F01B-43E8-84E1-8B62ED991A7D}"/>
              </a:ext>
            </a:extLst>
          </p:cNvPr>
          <p:cNvSpPr>
            <a:spLocks xmlns:a="http://schemas.openxmlformats.org/drawingml/2006/main" noGrp="1"/>
          </p:cNvSpPr>
          <p:nvPr/>
        </p:nvSpPr>
        <p:spPr>
          <a:xfrm xmlns:a="http://schemas.openxmlformats.org/drawingml/2006/main">
            <a:off x="2581275" y="3138488"/>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4A703726-A9B4-4AFE-A662-62254C706027}"/>
              </a:ext>
            </a:extLst>
          </p:cNvPr>
          <p:cNvSpPr>
            <a:spLocks xmlns:a="http://schemas.openxmlformats.org/drawingml/2006/main" noGrp="1"/>
          </p:cNvSpPr>
          <p:nvPr/>
        </p:nvSpPr>
        <p:spPr>
          <a:xfrm xmlns:a="http://schemas.openxmlformats.org/drawingml/2006/main">
            <a:off x="2581275" y="3614738"/>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34F7FF9F-2B49-4C9C-9EF7-2E8CCA40913F}"/>
              </a:ext>
            </a:extLst>
          </p:cNvPr>
          <p:cNvSpPr>
            <a:spLocks xmlns:a="http://schemas.openxmlformats.org/drawingml/2006/main" noGrp="1"/>
          </p:cNvSpPr>
          <p:nvPr/>
        </p:nvSpPr>
        <p:spPr>
          <a:xfrm xmlns:a="http://schemas.openxmlformats.org/drawingml/2006/main">
            <a:off x="3143250" y="3290888"/>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2710B5EA-9B70-485D-8058-392F561B245C}"/>
              </a:ext>
            </a:extLst>
          </p:cNvPr>
          <p:cNvSpPr>
            <a:spLocks xmlns:a="http://schemas.openxmlformats.org/drawingml/2006/main" noGrp="1"/>
          </p:cNvSpPr>
          <p:nvPr/>
        </p:nvSpPr>
        <p:spPr>
          <a:xfrm xmlns:a="http://schemas.openxmlformats.org/drawingml/2006/main">
            <a:off x="2905125" y="2714625"/>
            <a:ext cx="714375" cy="9525"/>
          </a:xfrm>
          <a:custGeom xmlns:a="http://schemas.openxmlformats.org/drawingml/2006/main">
            <a:pathLst>
              <a:path w="714375" h="9525">
                <a:moveTo>
                  <a:pt x="0" y="0"/>
                </a:moveTo>
                <a:lnTo>
                  <a:pt x="714375"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D713B696-BE56-4412-9EEA-1F5829D78102}"/>
              </a:ext>
            </a:extLst>
          </p:cNvPr>
          <p:cNvSpPr>
            <a:spLocks xmlns:a="http://schemas.openxmlformats.org/drawingml/2006/main" noGrp="1"/>
          </p:cNvSpPr>
          <p:nvPr/>
        </p:nvSpPr>
        <p:spPr>
          <a:xfrm xmlns:a="http://schemas.openxmlformats.org/drawingml/2006/main">
            <a:off x="3619500"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DF5CEE66-D76B-48FF-B456-C690A802D103}"/>
              </a:ext>
            </a:extLst>
          </p:cNvPr>
          <p:cNvSpPr>
            <a:spLocks xmlns:a="http://schemas.openxmlformats.org/drawingml/2006/main" noGrp="1"/>
          </p:cNvSpPr>
          <p:nvPr/>
        </p:nvSpPr>
        <p:spPr>
          <a:xfrm xmlns:a="http://schemas.openxmlformats.org/drawingml/2006/main">
            <a:off x="3609975"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057219A2-DAE1-4D19-BE7D-937CF2604A74}"/>
              </a:ext>
            </a:extLst>
          </p:cNvPr>
          <p:cNvSpPr>
            <a:spLocks xmlns:a="http://schemas.openxmlformats.org/drawingml/2006/main" noGrp="1"/>
          </p:cNvSpPr>
          <p:nvPr/>
        </p:nvSpPr>
        <p:spPr>
          <a:xfrm xmlns:a="http://schemas.openxmlformats.org/drawingml/2006/main">
            <a:off x="4191000" y="2714625"/>
            <a:ext cx="666750" cy="9525"/>
          </a:xfrm>
          <a:custGeom xmlns:a="http://schemas.openxmlformats.org/drawingml/2006/main">
            <a:pathLst>
              <a:path w="666750" h="9525">
                <a:moveTo>
                  <a:pt x="0" y="0"/>
                </a:moveTo>
                <a:lnTo>
                  <a:pt x="666750" y="0"/>
                </a:lnTo>
              </a:path>
            </a:pathLst>
          </a:custGeom>
          <a:noFill xmlns:a="http://schemas.openxmlformats.org/drawingml/2006/main"/>
          <a:ln xmlns:a="http://schemas.openxmlformats.org/drawingml/2006/main" w="21908">
            <a:solidFill>
              <a:srgbClr val="C57600"/>
            </a:solidFill>
          </a:ln>
        </p:spPr>
      </p:sp>
      <p:sp>
        <p:nvSpPr>
          <p:cNvPr id="79" name="schematic-wire-15">
            <a:extLst xmlns:a="http://schemas.openxmlformats.org/drawingml/2006/main">
              <a:ext uri="{FF2B5EF4-FFF2-40B4-BE49-F238E27FC236}">
                <a16:creationId xmlns:a16="http://schemas.microsoft.com/office/drawing/2014/main" id="{2E99192C-9BA3-492C-BB70-A4AEFA2E0FCF}"/>
              </a:ext>
            </a:extLst>
          </p:cNvPr>
          <p:cNvSpPr>
            <a:spLocks xmlns:a="http://schemas.openxmlformats.org/drawingml/2006/main" noGrp="1"/>
          </p:cNvSpPr>
          <p:nvPr/>
        </p:nvSpPr>
        <p:spPr>
          <a:xfrm xmlns:a="http://schemas.openxmlformats.org/drawingml/2006/main">
            <a:off x="4857750" y="2657475"/>
            <a:ext cx="762000" cy="114300"/>
          </a:xfrm>
          <a:custGeom xmlns:a="http://schemas.openxmlformats.org/drawingml/2006/main">
            <a:pathLst>
              <a:path w="762000" h="114300">
                <a:moveTo>
                  <a:pt x="0" y="57150"/>
                </a:moveTo>
                <a:lnTo>
                  <a:pt x="47625" y="114300"/>
                </a:lnTo>
                <a:lnTo>
                  <a:pt x="142875" y="0"/>
                </a:lnTo>
                <a:lnTo>
                  <a:pt x="238125" y="114300"/>
                </a:lnTo>
                <a:lnTo>
                  <a:pt x="333375" y="0"/>
                </a:lnTo>
                <a:lnTo>
                  <a:pt x="428625" y="114300"/>
                </a:lnTo>
                <a:lnTo>
                  <a:pt x="523875" y="0"/>
                </a:lnTo>
                <a:lnTo>
                  <a:pt x="619125" y="114300"/>
                </a:lnTo>
                <a:lnTo>
                  <a:pt x="714375" y="0"/>
                </a:lnTo>
                <a:lnTo>
                  <a:pt x="762000" y="57150"/>
                </a:lnTo>
              </a:path>
            </a:pathLst>
          </a:custGeom>
          <a:noFill xmlns:a="http://schemas.openxmlformats.org/drawingml/2006/main"/>
          <a:ln xmlns:a="http://schemas.openxmlformats.org/drawingml/2006/main" w="21908">
            <a:solidFill>
              <a:srgbClr val="17252D"/>
            </a:solidFill>
          </a:ln>
        </p:spPr>
      </p:sp>
      <p:sp>
        <p:nvSpPr>
          <p:cNvPr id="80" name="schematic-label-16">
            <a:extLst xmlns:a="http://schemas.openxmlformats.org/drawingml/2006/main">
              <a:ext uri="{FF2B5EF4-FFF2-40B4-BE49-F238E27FC236}">
                <a16:creationId xmlns:a16="http://schemas.microsoft.com/office/drawing/2014/main" id="{58612546-3898-4FFC-830A-EDE2B2E3CBBB}"/>
              </a:ext>
            </a:extLst>
          </p:cNvPr>
          <p:cNvSpPr>
            <a:spLocks xmlns:a="http://schemas.openxmlformats.org/drawingml/2006/main" noGrp="1"/>
          </p:cNvSpPr>
          <p:nvPr/>
        </p:nvSpPr>
        <p:spPr>
          <a:xfrm xmlns:a="http://schemas.openxmlformats.org/drawingml/2006/main">
            <a:off x="4829175" y="2152650"/>
            <a:ext cx="1143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7252D"/>
                </a:solidFill>
                <a:latin typeface="Arial"/>
                <a:ea typeface="Arial"/>
                <a:cs typeface="Arial"/>
              </a:defRPr>
            </a:defPPr>
            <a:lvl1pPr>
              <a:defRPr sz="1350" b="1">
                <a:solidFill>
                  <a:srgbClr val="17252D"/>
                </a:solidFill>
                <a:latin typeface="Arial"/>
                <a:ea typeface="Arial"/>
                <a:cs typeface="Arial"/>
              </a:defRPr>
            </a:lvl1pPr>
            <a:lvl2pPr>
              <a:defRPr sz="1350" b="1">
                <a:solidFill>
                  <a:srgbClr val="17252D"/>
                </a:solidFill>
                <a:latin typeface="Arial"/>
                <a:ea typeface="Arial"/>
                <a:cs typeface="Arial"/>
              </a:defRPr>
            </a:lvl2pPr>
            <a:lvl3pPr>
              <a:defRPr sz="1350" b="1">
                <a:solidFill>
                  <a:srgbClr val="17252D"/>
                </a:solidFill>
                <a:latin typeface="Arial"/>
                <a:ea typeface="Arial"/>
                <a:cs typeface="Arial"/>
              </a:defRPr>
            </a:lvl3pPr>
            <a:lvl4pPr>
              <a:defRPr sz="1350" b="1">
                <a:solidFill>
                  <a:srgbClr val="17252D"/>
                </a:solidFill>
                <a:latin typeface="Arial"/>
                <a:ea typeface="Arial"/>
                <a:cs typeface="Arial"/>
              </a:defRPr>
            </a:lvl4pPr>
            <a:lvl5pPr>
              <a:defRPr sz="1350" b="1">
                <a:solidFill>
                  <a:srgbClr val="17252D"/>
                </a:solidFill>
                <a:latin typeface="Arial"/>
                <a:ea typeface="Arial"/>
                <a:cs typeface="Arial"/>
              </a:defRPr>
            </a:lvl5pPr>
            <a:lvl6pPr>
              <a:defRPr sz="1350" b="1">
                <a:solidFill>
                  <a:srgbClr val="17252D"/>
                </a:solidFill>
                <a:latin typeface="Arial"/>
                <a:ea typeface="Arial"/>
                <a:cs typeface="Arial"/>
              </a:defRPr>
            </a:lvl6pPr>
            <a:lvl7pPr>
              <a:defRPr sz="1350" b="1">
                <a:solidFill>
                  <a:srgbClr val="17252D"/>
                </a:solidFill>
                <a:latin typeface="Arial"/>
                <a:ea typeface="Arial"/>
                <a:cs typeface="Arial"/>
              </a:defRPr>
            </a:lvl7pPr>
            <a:lvl8pPr>
              <a:defRPr sz="1350" b="1">
                <a:solidFill>
                  <a:srgbClr val="17252D"/>
                </a:solidFill>
                <a:latin typeface="Arial"/>
                <a:ea typeface="Arial"/>
                <a:cs typeface="Arial"/>
              </a:defRPr>
            </a:lvl8pPr>
            <a:lvl9pPr>
              <a:defRPr sz="1350" b="1">
                <a:solidFill>
                  <a:srgbClr val="17252D"/>
                </a:solidFill>
                <a:latin typeface="Arial"/>
                <a:ea typeface="Arial"/>
                <a:cs typeface="Arial"/>
              </a:defRPr>
            </a:lvl9pPr>
          </a:lstStyle>
          <a:p xmlns:a="http://schemas.openxmlformats.org/drawingml/2006/main">
            <a:pPr>
              <a:defRPr sz="1350" b="1">
                <a:solidFill>
                  <a:srgbClr val="17252D"/>
                </a:solidFill>
                <a:latin typeface="Arial"/>
                <a:ea typeface="Arial"/>
                <a:cs typeface="Arial"/>
              </a:defRPr>
            </a:pPr>
            <a:r>
              <a:rPr sz="1350" b="1">
                <a:solidFill>
                  <a:srgbClr val="17252D"/>
                </a:solidFill>
                <a:latin typeface="Arial"/>
                <a:ea typeface="Arial"/>
                <a:cs typeface="Arial"/>
              </a:rPr>
              <a:t>5 kΩ pot</a:t>
            </a:r>
          </a:p>
        </p:txBody>
      </p:sp>
      <p:sp>
        <p:nvSpPr>
          <p:cNvPr id="81" name="schematic-label-17">
            <a:extLst xmlns:a="http://schemas.openxmlformats.org/drawingml/2006/main">
              <a:ext uri="{FF2B5EF4-FFF2-40B4-BE49-F238E27FC236}">
                <a16:creationId xmlns:a16="http://schemas.microsoft.com/office/drawing/2014/main" id="{57403C43-C879-4A4C-8BD9-41DFEEFD8579}"/>
              </a:ext>
            </a:extLst>
          </p:cNvPr>
          <p:cNvSpPr>
            <a:spLocks xmlns:a="http://schemas.openxmlformats.org/drawingml/2006/main" noGrp="1"/>
          </p:cNvSpPr>
          <p:nvPr/>
        </p:nvSpPr>
        <p:spPr>
          <a:xfrm xmlns:a="http://schemas.openxmlformats.org/drawingml/2006/main">
            <a:off x="4667250" y="2828925"/>
            <a:ext cx="2286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7252D"/>
                </a:solidFill>
                <a:latin typeface="Arial"/>
                <a:ea typeface="Arial"/>
                <a:cs typeface="Arial"/>
              </a:defRPr>
            </a:defPPr>
            <a:lvl1pPr>
              <a:defRPr sz="1350" b="1">
                <a:solidFill>
                  <a:srgbClr val="17252D"/>
                </a:solidFill>
                <a:latin typeface="Arial"/>
                <a:ea typeface="Arial"/>
                <a:cs typeface="Arial"/>
              </a:defRPr>
            </a:lvl1pPr>
            <a:lvl2pPr>
              <a:defRPr sz="1350" b="1">
                <a:solidFill>
                  <a:srgbClr val="17252D"/>
                </a:solidFill>
                <a:latin typeface="Arial"/>
                <a:ea typeface="Arial"/>
                <a:cs typeface="Arial"/>
              </a:defRPr>
            </a:lvl2pPr>
            <a:lvl3pPr>
              <a:defRPr sz="1350" b="1">
                <a:solidFill>
                  <a:srgbClr val="17252D"/>
                </a:solidFill>
                <a:latin typeface="Arial"/>
                <a:ea typeface="Arial"/>
                <a:cs typeface="Arial"/>
              </a:defRPr>
            </a:lvl3pPr>
            <a:lvl4pPr>
              <a:defRPr sz="1350" b="1">
                <a:solidFill>
                  <a:srgbClr val="17252D"/>
                </a:solidFill>
                <a:latin typeface="Arial"/>
                <a:ea typeface="Arial"/>
                <a:cs typeface="Arial"/>
              </a:defRPr>
            </a:lvl4pPr>
            <a:lvl5pPr>
              <a:defRPr sz="1350" b="1">
                <a:solidFill>
                  <a:srgbClr val="17252D"/>
                </a:solidFill>
                <a:latin typeface="Arial"/>
                <a:ea typeface="Arial"/>
                <a:cs typeface="Arial"/>
              </a:defRPr>
            </a:lvl5pPr>
            <a:lvl6pPr>
              <a:defRPr sz="1350" b="1">
                <a:solidFill>
                  <a:srgbClr val="17252D"/>
                </a:solidFill>
                <a:latin typeface="Arial"/>
                <a:ea typeface="Arial"/>
                <a:cs typeface="Arial"/>
              </a:defRPr>
            </a:lvl6pPr>
            <a:lvl7pPr>
              <a:defRPr sz="1350" b="1">
                <a:solidFill>
                  <a:srgbClr val="17252D"/>
                </a:solidFill>
                <a:latin typeface="Arial"/>
                <a:ea typeface="Arial"/>
                <a:cs typeface="Arial"/>
              </a:defRPr>
            </a:lvl7pPr>
            <a:lvl8pPr>
              <a:defRPr sz="1350" b="1">
                <a:solidFill>
                  <a:srgbClr val="17252D"/>
                </a:solidFill>
                <a:latin typeface="Arial"/>
                <a:ea typeface="Arial"/>
                <a:cs typeface="Arial"/>
              </a:defRPr>
            </a:lvl8pPr>
            <a:lvl9pPr>
              <a:defRPr sz="1350" b="1">
                <a:solidFill>
                  <a:srgbClr val="17252D"/>
                </a:solidFill>
                <a:latin typeface="Arial"/>
                <a:ea typeface="Arial"/>
                <a:cs typeface="Arial"/>
              </a:defRPr>
            </a:lvl9pPr>
          </a:lstStyle>
          <a:p xmlns:a="http://schemas.openxmlformats.org/drawingml/2006/main">
            <a:pPr>
              <a:defRPr sz="1350" b="1">
                <a:solidFill>
                  <a:srgbClr val="17252D"/>
                </a:solidFill>
                <a:latin typeface="Arial"/>
                <a:ea typeface="Arial"/>
                <a:cs typeface="Arial"/>
              </a:defRPr>
            </a:pPr>
            <a:r>
              <a:rPr sz="1350" b="1">
                <a:solidFill>
                  <a:srgbClr val="17252D"/>
                </a:solidFill>
                <a:latin typeface="Arial"/>
                <a:ea typeface="Arial"/>
                <a:cs typeface="Arial"/>
              </a:rPr>
              <a:t>A</a:t>
            </a:r>
          </a:p>
        </p:txBody>
      </p:sp>
      <p:sp>
        <p:nvSpPr>
          <p:cNvPr id="82" name="schematic-label-18">
            <a:extLst xmlns:a="http://schemas.openxmlformats.org/drawingml/2006/main">
              <a:ext uri="{FF2B5EF4-FFF2-40B4-BE49-F238E27FC236}">
                <a16:creationId xmlns:a16="http://schemas.microsoft.com/office/drawing/2014/main" id="{05454F11-A530-419B-9001-80F4720B4F33}"/>
              </a:ext>
            </a:extLst>
          </p:cNvPr>
          <p:cNvSpPr>
            <a:spLocks xmlns:a="http://schemas.openxmlformats.org/drawingml/2006/main" noGrp="1"/>
          </p:cNvSpPr>
          <p:nvPr/>
        </p:nvSpPr>
        <p:spPr>
          <a:xfrm xmlns:a="http://schemas.openxmlformats.org/drawingml/2006/main">
            <a:off x="5695950" y="2676525"/>
            <a:ext cx="2286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7252D"/>
                </a:solidFill>
                <a:latin typeface="Arial"/>
                <a:ea typeface="Arial"/>
                <a:cs typeface="Arial"/>
              </a:defRPr>
            </a:defPPr>
            <a:lvl1pPr>
              <a:defRPr sz="1350" b="1">
                <a:solidFill>
                  <a:srgbClr val="17252D"/>
                </a:solidFill>
                <a:latin typeface="Arial"/>
                <a:ea typeface="Arial"/>
                <a:cs typeface="Arial"/>
              </a:defRPr>
            </a:lvl1pPr>
            <a:lvl2pPr>
              <a:defRPr sz="1350" b="1">
                <a:solidFill>
                  <a:srgbClr val="17252D"/>
                </a:solidFill>
                <a:latin typeface="Arial"/>
                <a:ea typeface="Arial"/>
                <a:cs typeface="Arial"/>
              </a:defRPr>
            </a:lvl2pPr>
            <a:lvl3pPr>
              <a:defRPr sz="1350" b="1">
                <a:solidFill>
                  <a:srgbClr val="17252D"/>
                </a:solidFill>
                <a:latin typeface="Arial"/>
                <a:ea typeface="Arial"/>
                <a:cs typeface="Arial"/>
              </a:defRPr>
            </a:lvl3pPr>
            <a:lvl4pPr>
              <a:defRPr sz="1350" b="1">
                <a:solidFill>
                  <a:srgbClr val="17252D"/>
                </a:solidFill>
                <a:latin typeface="Arial"/>
                <a:ea typeface="Arial"/>
                <a:cs typeface="Arial"/>
              </a:defRPr>
            </a:lvl4pPr>
            <a:lvl5pPr>
              <a:defRPr sz="1350" b="1">
                <a:solidFill>
                  <a:srgbClr val="17252D"/>
                </a:solidFill>
                <a:latin typeface="Arial"/>
                <a:ea typeface="Arial"/>
                <a:cs typeface="Arial"/>
              </a:defRPr>
            </a:lvl5pPr>
            <a:lvl6pPr>
              <a:defRPr sz="1350" b="1">
                <a:solidFill>
                  <a:srgbClr val="17252D"/>
                </a:solidFill>
                <a:latin typeface="Arial"/>
                <a:ea typeface="Arial"/>
                <a:cs typeface="Arial"/>
              </a:defRPr>
            </a:lvl6pPr>
            <a:lvl7pPr>
              <a:defRPr sz="1350" b="1">
                <a:solidFill>
                  <a:srgbClr val="17252D"/>
                </a:solidFill>
                <a:latin typeface="Arial"/>
                <a:ea typeface="Arial"/>
                <a:cs typeface="Arial"/>
              </a:defRPr>
            </a:lvl7pPr>
            <a:lvl8pPr>
              <a:defRPr sz="1350" b="1">
                <a:solidFill>
                  <a:srgbClr val="17252D"/>
                </a:solidFill>
                <a:latin typeface="Arial"/>
                <a:ea typeface="Arial"/>
                <a:cs typeface="Arial"/>
              </a:defRPr>
            </a:lvl8pPr>
            <a:lvl9pPr>
              <a:defRPr sz="1350" b="1">
                <a:solidFill>
                  <a:srgbClr val="17252D"/>
                </a:solidFill>
                <a:latin typeface="Arial"/>
                <a:ea typeface="Arial"/>
                <a:cs typeface="Arial"/>
              </a:defRPr>
            </a:lvl9pPr>
          </a:lstStyle>
          <a:p xmlns:a="http://schemas.openxmlformats.org/drawingml/2006/main">
            <a:pPr>
              <a:defRPr sz="1350" b="1">
                <a:solidFill>
                  <a:srgbClr val="17252D"/>
                </a:solidFill>
                <a:latin typeface="Arial"/>
                <a:ea typeface="Arial"/>
                <a:cs typeface="Arial"/>
              </a:defRPr>
            </a:pPr>
            <a:r>
              <a:rPr sz="1350" b="1">
                <a:solidFill>
                  <a:srgbClr val="17252D"/>
                </a:solidFill>
                <a:latin typeface="Arial"/>
                <a:ea typeface="Arial"/>
                <a:cs typeface="Arial"/>
              </a:rPr>
              <a:t>B</a:t>
            </a:r>
          </a:p>
        </p:txBody>
      </p:sp>
      <p:sp>
        <p:nvSpPr>
          <p:cNvPr id="83" name="schematic-wire-19">
            <a:extLst xmlns:a="http://schemas.openxmlformats.org/drawingml/2006/main">
              <a:ext uri="{FF2B5EF4-FFF2-40B4-BE49-F238E27FC236}">
                <a16:creationId xmlns:a16="http://schemas.microsoft.com/office/drawing/2014/main" id="{ADA1CA29-367E-4EB3-A47E-A6401C363A4F}"/>
              </a:ext>
            </a:extLst>
          </p:cNvPr>
          <p:cNvSpPr>
            <a:spLocks xmlns:a="http://schemas.openxmlformats.org/drawingml/2006/main" noGrp="1"/>
          </p:cNvSpPr>
          <p:nvPr/>
        </p:nvSpPr>
        <p:spPr>
          <a:xfrm xmlns:a="http://schemas.openxmlformats.org/drawingml/2006/main">
            <a:off x="5238750" y="2714625"/>
            <a:ext cx="381000" cy="428625"/>
          </a:xfrm>
          <a:custGeom xmlns:a="http://schemas.openxmlformats.org/drawingml/2006/main">
            <a:pathLst>
              <a:path w="381000" h="428625">
                <a:moveTo>
                  <a:pt x="381000" y="0"/>
                </a:moveTo>
                <a:lnTo>
                  <a:pt x="381000" y="428625"/>
                </a:lnTo>
                <a:lnTo>
                  <a:pt x="0" y="428625"/>
                </a:lnTo>
              </a:path>
            </a:pathLst>
          </a:custGeom>
          <a:noFill xmlns:a="http://schemas.openxmlformats.org/drawingml/2006/main"/>
          <a:ln xmlns:a="http://schemas.openxmlformats.org/drawingml/2006/main" w="21908">
            <a:solidFill>
              <a:srgbClr val="7A349A"/>
            </a:solidFill>
          </a:ln>
        </p:spPr>
      </p:sp>
      <p:sp>
        <p:nvSpPr>
          <p:cNvPr id="84" name="schematic-wire-20">
            <a:extLst xmlns:a="http://schemas.openxmlformats.org/drawingml/2006/main">
              <a:ext uri="{FF2B5EF4-FFF2-40B4-BE49-F238E27FC236}">
                <a16:creationId xmlns:a16="http://schemas.microsoft.com/office/drawing/2014/main" id="{B64D225A-2A9F-4FC9-9D3F-B9F73DD1C371}"/>
              </a:ext>
            </a:extLst>
          </p:cNvPr>
          <p:cNvSpPr>
            <a:spLocks xmlns:a="http://schemas.openxmlformats.org/drawingml/2006/main" noGrp="1"/>
          </p:cNvSpPr>
          <p:nvPr/>
        </p:nvSpPr>
        <p:spPr>
          <a:xfrm xmlns:a="http://schemas.openxmlformats.org/drawingml/2006/main">
            <a:off x="5238750" y="2714625"/>
            <a:ext cx="9525" cy="714375"/>
          </a:xfrm>
          <a:custGeom xmlns:a="http://schemas.openxmlformats.org/drawingml/2006/main">
            <a:pathLst>
              <a:path w="9525" h="714375">
                <a:moveTo>
                  <a:pt x="0" y="714375"/>
                </a:moveTo>
                <a:lnTo>
                  <a:pt x="0" y="0"/>
                </a:lnTo>
              </a:path>
            </a:pathLst>
          </a:custGeom>
          <a:noFill xmlns:a="http://schemas.openxmlformats.org/drawingml/2006/main"/>
          <a:ln xmlns:a="http://schemas.openxmlformats.org/drawingml/2006/main" w="19050">
            <a:solidFill>
              <a:srgbClr val="17252D"/>
            </a:solidFill>
          </a:ln>
        </p:spPr>
      </p:sp>
      <p:sp>
        <p:nvSpPr>
          <p:cNvPr id="85" name="schematic-wire-21">
            <a:extLst xmlns:a="http://schemas.openxmlformats.org/drawingml/2006/main">
              <a:ext uri="{FF2B5EF4-FFF2-40B4-BE49-F238E27FC236}">
                <a16:creationId xmlns:a16="http://schemas.microsoft.com/office/drawing/2014/main" id="{85F6F654-C959-4A51-AD61-D8FB99ADA61A}"/>
              </a:ext>
            </a:extLst>
          </p:cNvPr>
          <p:cNvSpPr>
            <a:spLocks xmlns:a="http://schemas.openxmlformats.org/drawingml/2006/main" noGrp="1"/>
          </p:cNvSpPr>
          <p:nvPr/>
        </p:nvSpPr>
        <p:spPr>
          <a:xfrm xmlns:a="http://schemas.openxmlformats.org/drawingml/2006/main">
            <a:off x="5197651" y="2714625"/>
            <a:ext cx="82198" cy="75231"/>
          </a:xfrm>
          <a:custGeom xmlns:a="http://schemas.openxmlformats.org/drawingml/2006/main">
            <a:pathLst>
              <a:path w="82198" h="75231">
                <a:moveTo>
                  <a:pt x="82198" y="75231"/>
                </a:moveTo>
                <a:lnTo>
                  <a:pt x="41099" y="0"/>
                </a:lnTo>
                <a:lnTo>
                  <a:pt x="0" y="75231"/>
                </a:lnTo>
              </a:path>
            </a:pathLst>
          </a:custGeom>
          <a:noFill xmlns:a="http://schemas.openxmlformats.org/drawingml/2006/main"/>
          <a:ln xmlns:a="http://schemas.openxmlformats.org/drawingml/2006/main" w="19050">
            <a:solidFill>
              <a:srgbClr val="17252D"/>
            </a:solidFill>
          </a:ln>
        </p:spPr>
      </p:sp>
      <p:sp>
        <p:nvSpPr>
          <p:cNvPr id="86" name="schematic-node-22">
            <a:extLst xmlns:a="http://schemas.openxmlformats.org/drawingml/2006/main">
              <a:ext uri="{FF2B5EF4-FFF2-40B4-BE49-F238E27FC236}">
                <a16:creationId xmlns:a16="http://schemas.microsoft.com/office/drawing/2014/main" id="{C60465E5-4328-4705-A8AA-5A468B7EC562}"/>
              </a:ext>
            </a:extLst>
          </p:cNvPr>
          <p:cNvSpPr>
            <a:spLocks xmlns:a="http://schemas.openxmlformats.org/drawingml/2006/main" noGrp="1"/>
          </p:cNvSpPr>
          <p:nvPr/>
        </p:nvSpPr>
        <p:spPr>
          <a:xfrm xmlns:a="http://schemas.openxmlformats.org/drawingml/2006/main">
            <a:off x="5210175" y="3114675"/>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7" name="schematic-node-23">
            <a:extLst xmlns:a="http://schemas.openxmlformats.org/drawingml/2006/main">
              <a:ext uri="{FF2B5EF4-FFF2-40B4-BE49-F238E27FC236}">
                <a16:creationId xmlns:a16="http://schemas.microsoft.com/office/drawing/2014/main" id="{0B5217FE-B01E-4495-BA53-735C1A87CAF5}"/>
              </a:ext>
            </a:extLst>
          </p:cNvPr>
          <p:cNvSpPr>
            <a:spLocks xmlns:a="http://schemas.openxmlformats.org/drawingml/2006/main" noGrp="1"/>
          </p:cNvSpPr>
          <p:nvPr/>
        </p:nvSpPr>
        <p:spPr>
          <a:xfrm xmlns:a="http://schemas.openxmlformats.org/drawingml/2006/main">
            <a:off x="5210175" y="3400425"/>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8" name="schematic-label-24">
            <a:extLst xmlns:a="http://schemas.openxmlformats.org/drawingml/2006/main">
              <a:ext uri="{FF2B5EF4-FFF2-40B4-BE49-F238E27FC236}">
                <a16:creationId xmlns:a16="http://schemas.microsoft.com/office/drawing/2014/main" id="{7F262E51-989A-426A-A909-4DD95BD26184}"/>
              </a:ext>
            </a:extLst>
          </p:cNvPr>
          <p:cNvSpPr>
            <a:spLocks xmlns:a="http://schemas.openxmlformats.org/drawingml/2006/main" noGrp="1"/>
          </p:cNvSpPr>
          <p:nvPr/>
        </p:nvSpPr>
        <p:spPr>
          <a:xfrm xmlns:a="http://schemas.openxmlformats.org/drawingml/2006/main">
            <a:off x="4962525" y="3305175"/>
            <a:ext cx="21907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187449"/>
                </a:solidFill>
                <a:latin typeface="Arial"/>
                <a:ea typeface="Arial"/>
                <a:cs typeface="Arial"/>
              </a:defRPr>
            </a:defPPr>
            <a:lvl1pPr>
              <a:defRPr sz="1350" b="1">
                <a:solidFill>
                  <a:srgbClr val="187449"/>
                </a:solidFill>
                <a:latin typeface="Arial"/>
                <a:ea typeface="Arial"/>
                <a:cs typeface="Arial"/>
              </a:defRPr>
            </a:lvl1pPr>
            <a:lvl2pPr>
              <a:defRPr sz="1350" b="1">
                <a:solidFill>
                  <a:srgbClr val="187449"/>
                </a:solidFill>
                <a:latin typeface="Arial"/>
                <a:ea typeface="Arial"/>
                <a:cs typeface="Arial"/>
              </a:defRPr>
            </a:lvl2pPr>
            <a:lvl3pPr>
              <a:defRPr sz="1350" b="1">
                <a:solidFill>
                  <a:srgbClr val="187449"/>
                </a:solidFill>
                <a:latin typeface="Arial"/>
                <a:ea typeface="Arial"/>
                <a:cs typeface="Arial"/>
              </a:defRPr>
            </a:lvl3pPr>
            <a:lvl4pPr>
              <a:defRPr sz="1350" b="1">
                <a:solidFill>
                  <a:srgbClr val="187449"/>
                </a:solidFill>
                <a:latin typeface="Arial"/>
                <a:ea typeface="Arial"/>
                <a:cs typeface="Arial"/>
              </a:defRPr>
            </a:lvl4pPr>
            <a:lvl5pPr>
              <a:defRPr sz="1350" b="1">
                <a:solidFill>
                  <a:srgbClr val="187449"/>
                </a:solidFill>
                <a:latin typeface="Arial"/>
                <a:ea typeface="Arial"/>
                <a:cs typeface="Arial"/>
              </a:defRPr>
            </a:lvl5pPr>
            <a:lvl6pPr>
              <a:defRPr sz="1350" b="1">
                <a:solidFill>
                  <a:srgbClr val="187449"/>
                </a:solidFill>
                <a:latin typeface="Arial"/>
                <a:ea typeface="Arial"/>
                <a:cs typeface="Arial"/>
              </a:defRPr>
            </a:lvl6pPr>
            <a:lvl7pPr>
              <a:defRPr sz="1350" b="1">
                <a:solidFill>
                  <a:srgbClr val="187449"/>
                </a:solidFill>
                <a:latin typeface="Arial"/>
                <a:ea typeface="Arial"/>
                <a:cs typeface="Arial"/>
              </a:defRPr>
            </a:lvl7pPr>
            <a:lvl8pPr>
              <a:defRPr sz="1350" b="1">
                <a:solidFill>
                  <a:srgbClr val="187449"/>
                </a:solidFill>
                <a:latin typeface="Arial"/>
                <a:ea typeface="Arial"/>
                <a:cs typeface="Arial"/>
              </a:defRPr>
            </a:lvl8pPr>
            <a:lvl9pPr>
              <a:defRPr sz="1350" b="1">
                <a:solidFill>
                  <a:srgbClr val="187449"/>
                </a:solidFill>
                <a:latin typeface="Arial"/>
                <a:ea typeface="Arial"/>
                <a:cs typeface="Arial"/>
              </a:defRPr>
            </a:lvl9pPr>
          </a:lstStyle>
          <a:p xmlns:a="http://schemas.openxmlformats.org/drawingml/2006/main">
            <a:pPr>
              <a:defRPr sz="1350" b="1">
                <a:solidFill>
                  <a:srgbClr val="187449"/>
                </a:solidFill>
                <a:latin typeface="Arial"/>
                <a:ea typeface="Arial"/>
                <a:cs typeface="Arial"/>
              </a:defRPr>
            </a:pPr>
            <a:r>
              <a:rPr sz="1350" b="1">
                <a:solidFill>
                  <a:srgbClr val="187449"/>
                </a:solidFill>
                <a:latin typeface="Arial"/>
                <a:ea typeface="Arial"/>
                <a:cs typeface="Arial"/>
              </a:rPr>
              <a:t>X</a:t>
            </a:r>
          </a:p>
        </p:txBody>
      </p:sp>
      <p:sp>
        <p:nvSpPr>
          <p:cNvPr id="89" name="schematic-wire-25">
            <a:extLst xmlns:a="http://schemas.openxmlformats.org/drawingml/2006/main">
              <a:ext uri="{FF2B5EF4-FFF2-40B4-BE49-F238E27FC236}">
                <a16:creationId xmlns:a16="http://schemas.microsoft.com/office/drawing/2014/main" id="{11755BB6-24E6-41BB-9C6B-9EE62EE73E9C}"/>
              </a:ext>
            </a:extLst>
          </p:cNvPr>
          <p:cNvSpPr>
            <a:spLocks xmlns:a="http://schemas.openxmlformats.org/drawingml/2006/main" noGrp="1"/>
          </p:cNvSpPr>
          <p:nvPr/>
        </p:nvSpPr>
        <p:spPr>
          <a:xfrm xmlns:a="http://schemas.openxmlformats.org/drawingml/2006/main">
            <a:off x="5238750" y="3429000"/>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87449"/>
            </a:solidFill>
          </a:ln>
        </p:spPr>
      </p:sp>
      <p:sp>
        <p:nvSpPr>
          <p:cNvPr id="90" name="schematic-wire-26">
            <a:extLst xmlns:a="http://schemas.openxmlformats.org/drawingml/2006/main">
              <a:ext uri="{FF2B5EF4-FFF2-40B4-BE49-F238E27FC236}">
                <a16:creationId xmlns:a16="http://schemas.microsoft.com/office/drawing/2014/main" id="{36D49DA8-A554-4435-BC85-F6C82B749089}"/>
              </a:ext>
            </a:extLst>
          </p:cNvPr>
          <p:cNvSpPr>
            <a:spLocks xmlns:a="http://schemas.openxmlformats.org/drawingml/2006/main" noGrp="1"/>
          </p:cNvSpPr>
          <p:nvPr/>
        </p:nvSpPr>
        <p:spPr>
          <a:xfrm xmlns:a="http://schemas.openxmlformats.org/drawingml/2006/main">
            <a:off x="6096000" y="3429000"/>
            <a:ext cx="142875" cy="9525"/>
          </a:xfrm>
          <a:custGeom xmlns:a="http://schemas.openxmlformats.org/drawingml/2006/main">
            <a:pathLst>
              <a:path w="142875" h="9525">
                <a:moveTo>
                  <a:pt x="0" y="0"/>
                </a:moveTo>
                <a:lnTo>
                  <a:pt x="142875" y="0"/>
                </a:lnTo>
              </a:path>
            </a:pathLst>
          </a:custGeom>
          <a:noFill xmlns:a="http://schemas.openxmlformats.org/drawingml/2006/main"/>
          <a:ln xmlns:a="http://schemas.openxmlformats.org/drawingml/2006/main" w="21908">
            <a:solidFill>
              <a:srgbClr val="17252D"/>
            </a:solidFill>
          </a:ln>
        </p:spPr>
      </p:sp>
      <p:sp>
        <p:nvSpPr>
          <p:cNvPr id="91" name="schematic-wire-27">
            <a:extLst xmlns:a="http://schemas.openxmlformats.org/drawingml/2006/main">
              <a:ext uri="{FF2B5EF4-FFF2-40B4-BE49-F238E27FC236}">
                <a16:creationId xmlns:a16="http://schemas.microsoft.com/office/drawing/2014/main" id="{2C7BFE81-0808-4F83-8428-2F11E8145A6A}"/>
              </a:ext>
            </a:extLst>
          </p:cNvPr>
          <p:cNvSpPr>
            <a:spLocks xmlns:a="http://schemas.openxmlformats.org/drawingml/2006/main" noGrp="1"/>
          </p:cNvSpPr>
          <p:nvPr/>
        </p:nvSpPr>
        <p:spPr>
          <a:xfrm xmlns:a="http://schemas.openxmlformats.org/drawingml/2006/main">
            <a:off x="6238875" y="3314700"/>
            <a:ext cx="190500" cy="228600"/>
          </a:xfrm>
          <a:custGeom xmlns:a="http://schemas.openxmlformats.org/drawingml/2006/main">
            <a:pathLst>
              <a:path w="190500" h="228600">
                <a:moveTo>
                  <a:pt x="0" y="0"/>
                </a:moveTo>
                <a:lnTo>
                  <a:pt x="0" y="228600"/>
                </a:lnTo>
                <a:lnTo>
                  <a:pt x="190500" y="114300"/>
                </a:lnTo>
                <a:lnTo>
                  <a:pt x="0" y="0"/>
                </a:lnTo>
              </a:path>
            </a:pathLst>
          </a:custGeom>
          <a:noFill xmlns:a="http://schemas.openxmlformats.org/drawingml/2006/main"/>
          <a:ln xmlns:a="http://schemas.openxmlformats.org/drawingml/2006/main" w="21908">
            <a:solidFill>
              <a:srgbClr val="17252D"/>
            </a:solidFill>
          </a:ln>
        </p:spPr>
      </p:sp>
      <p:sp>
        <p:nvSpPr>
          <p:cNvPr id="92" name="schematic-wire-28">
            <a:extLst xmlns:a="http://schemas.openxmlformats.org/drawingml/2006/main">
              <a:ext uri="{FF2B5EF4-FFF2-40B4-BE49-F238E27FC236}">
                <a16:creationId xmlns:a16="http://schemas.microsoft.com/office/drawing/2014/main" id="{BC8B873A-86E6-4FE1-B25B-AA19D69C3EEF}"/>
              </a:ext>
            </a:extLst>
          </p:cNvPr>
          <p:cNvSpPr>
            <a:spLocks xmlns:a="http://schemas.openxmlformats.org/drawingml/2006/main" noGrp="1"/>
          </p:cNvSpPr>
          <p:nvPr/>
        </p:nvSpPr>
        <p:spPr>
          <a:xfrm xmlns:a="http://schemas.openxmlformats.org/drawingml/2006/main">
            <a:off x="6457950" y="3295650"/>
            <a:ext cx="9525" cy="266700"/>
          </a:xfrm>
          <a:custGeom xmlns:a="http://schemas.openxmlformats.org/drawingml/2006/main">
            <a:pathLst>
              <a:path w="9525" h="266700">
                <a:moveTo>
                  <a:pt x="0" y="0"/>
                </a:moveTo>
                <a:lnTo>
                  <a:pt x="0" y="266700"/>
                </a:lnTo>
              </a:path>
            </a:pathLst>
          </a:custGeom>
          <a:noFill xmlns:a="http://schemas.openxmlformats.org/drawingml/2006/main"/>
          <a:ln xmlns:a="http://schemas.openxmlformats.org/drawingml/2006/main" w="21908">
            <a:solidFill>
              <a:srgbClr val="17252D"/>
            </a:solidFill>
          </a:ln>
        </p:spPr>
      </p:sp>
      <p:sp>
        <p:nvSpPr>
          <p:cNvPr id="93" name="schematic-wire-29">
            <a:extLst xmlns:a="http://schemas.openxmlformats.org/drawingml/2006/main">
              <a:ext uri="{FF2B5EF4-FFF2-40B4-BE49-F238E27FC236}">
                <a16:creationId xmlns:a16="http://schemas.microsoft.com/office/drawing/2014/main" id="{56FEA1DC-930F-49AD-971F-8F80F7D70381}"/>
              </a:ext>
            </a:extLst>
          </p:cNvPr>
          <p:cNvSpPr>
            <a:spLocks xmlns:a="http://schemas.openxmlformats.org/drawingml/2006/main" noGrp="1"/>
          </p:cNvSpPr>
          <p:nvPr/>
        </p:nvSpPr>
        <p:spPr>
          <a:xfrm xmlns:a="http://schemas.openxmlformats.org/drawingml/2006/main">
            <a:off x="2905125" y="3429000"/>
            <a:ext cx="4095750" cy="857250"/>
          </a:xfrm>
          <a:custGeom xmlns:a="http://schemas.openxmlformats.org/drawingml/2006/main">
            <a:pathLst>
              <a:path w="4095750" h="857250">
                <a:moveTo>
                  <a:pt x="3552825" y="0"/>
                </a:moveTo>
                <a:lnTo>
                  <a:pt x="4095750" y="0"/>
                </a:lnTo>
                <a:lnTo>
                  <a:pt x="4095750" y="857250"/>
                </a:lnTo>
                <a:lnTo>
                  <a:pt x="0" y="857250"/>
                </a:lnTo>
              </a:path>
            </a:pathLst>
          </a:custGeom>
          <a:noFill xmlns:a="http://schemas.openxmlformats.org/drawingml/2006/main"/>
          <a:ln xmlns:a="http://schemas.openxmlformats.org/drawingml/2006/main" w="21908">
            <a:solidFill>
              <a:srgbClr val="17252D"/>
            </a:solidFill>
          </a:ln>
        </p:spPr>
      </p:sp>
      <p:sp>
        <p:nvSpPr>
          <p:cNvPr id="94" name="schematic-wire-30">
            <a:extLst xmlns:a="http://schemas.openxmlformats.org/drawingml/2006/main">
              <a:ext uri="{FF2B5EF4-FFF2-40B4-BE49-F238E27FC236}">
                <a16:creationId xmlns:a16="http://schemas.microsoft.com/office/drawing/2014/main" id="{84401975-D680-4ECE-AEBD-5EEDFC6C2E36}"/>
              </a:ext>
            </a:extLst>
          </p:cNvPr>
          <p:cNvSpPr>
            <a:spLocks xmlns:a="http://schemas.openxmlformats.org/drawingml/2006/main" noGrp="1"/>
          </p:cNvSpPr>
          <p:nvPr/>
        </p:nvSpPr>
        <p:spPr>
          <a:xfrm xmlns:a="http://schemas.openxmlformats.org/drawingml/2006/main">
            <a:off x="6410325" y="3038475"/>
            <a:ext cx="152400" cy="152400"/>
          </a:xfrm>
          <a:custGeom xmlns:a="http://schemas.openxmlformats.org/drawingml/2006/main">
            <a:pathLst>
              <a:path w="152400" h="152400">
                <a:moveTo>
                  <a:pt x="0" y="152400"/>
                </a:moveTo>
                <a:lnTo>
                  <a:pt x="152400" y="0"/>
                </a:lnTo>
              </a:path>
            </a:pathLst>
          </a:custGeom>
          <a:noFill xmlns:a="http://schemas.openxmlformats.org/drawingml/2006/main"/>
          <a:ln xmlns:a="http://schemas.openxmlformats.org/drawingml/2006/main" w="19050">
            <a:solidFill>
              <a:srgbClr val="B4232C"/>
            </a:solidFill>
          </a:ln>
        </p:spPr>
      </p:sp>
      <p:sp>
        <p:nvSpPr>
          <p:cNvPr id="95" name="schematic-wire-31">
            <a:extLst xmlns:a="http://schemas.openxmlformats.org/drawingml/2006/main">
              <a:ext uri="{FF2B5EF4-FFF2-40B4-BE49-F238E27FC236}">
                <a16:creationId xmlns:a16="http://schemas.microsoft.com/office/drawing/2014/main" id="{E483093E-F72C-440B-81C5-FF8DC8F87A69}"/>
              </a:ext>
            </a:extLst>
          </p:cNvPr>
          <p:cNvSpPr>
            <a:spLocks xmlns:a="http://schemas.openxmlformats.org/drawingml/2006/main" noGrp="1"/>
          </p:cNvSpPr>
          <p:nvPr/>
        </p:nvSpPr>
        <p:spPr>
          <a:xfrm xmlns:a="http://schemas.openxmlformats.org/drawingml/2006/main">
            <a:off x="6480468" y="3038475"/>
            <a:ext cx="82257" cy="82257"/>
          </a:xfrm>
          <a:custGeom xmlns:a="http://schemas.openxmlformats.org/drawingml/2006/main">
            <a:pathLst>
              <a:path w="82257" h="82257">
                <a:moveTo>
                  <a:pt x="58122" y="82257"/>
                </a:moveTo>
                <a:lnTo>
                  <a:pt x="82257" y="0"/>
                </a:lnTo>
                <a:lnTo>
                  <a:pt x="0" y="24135"/>
                </a:lnTo>
              </a:path>
            </a:pathLst>
          </a:custGeom>
          <a:noFill xmlns:a="http://schemas.openxmlformats.org/drawingml/2006/main"/>
          <a:ln xmlns:a="http://schemas.openxmlformats.org/drawingml/2006/main" w="19050">
            <a:solidFill>
              <a:srgbClr val="B4232C"/>
            </a:solidFill>
          </a:ln>
        </p:spPr>
      </p:sp>
      <p:sp>
        <p:nvSpPr>
          <p:cNvPr id="96" name="schematic-wire-32">
            <a:extLst xmlns:a="http://schemas.openxmlformats.org/drawingml/2006/main">
              <a:ext uri="{FF2B5EF4-FFF2-40B4-BE49-F238E27FC236}">
                <a16:creationId xmlns:a16="http://schemas.microsoft.com/office/drawing/2014/main" id="{00B4CD31-7D17-4898-8AEA-8E7824CB9B13}"/>
              </a:ext>
            </a:extLst>
          </p:cNvPr>
          <p:cNvSpPr>
            <a:spLocks xmlns:a="http://schemas.openxmlformats.org/drawingml/2006/main" noGrp="1"/>
          </p:cNvSpPr>
          <p:nvPr/>
        </p:nvSpPr>
        <p:spPr>
          <a:xfrm xmlns:a="http://schemas.openxmlformats.org/drawingml/2006/main">
            <a:off x="6534150" y="3114675"/>
            <a:ext cx="152400" cy="152400"/>
          </a:xfrm>
          <a:custGeom xmlns:a="http://schemas.openxmlformats.org/drawingml/2006/main">
            <a:pathLst>
              <a:path w="152400" h="152400">
                <a:moveTo>
                  <a:pt x="0" y="152400"/>
                </a:moveTo>
                <a:lnTo>
                  <a:pt x="152400" y="0"/>
                </a:lnTo>
              </a:path>
            </a:pathLst>
          </a:custGeom>
          <a:noFill xmlns:a="http://schemas.openxmlformats.org/drawingml/2006/main"/>
          <a:ln xmlns:a="http://schemas.openxmlformats.org/drawingml/2006/main" w="19050">
            <a:solidFill>
              <a:srgbClr val="B4232C"/>
            </a:solidFill>
          </a:ln>
        </p:spPr>
      </p:sp>
      <p:sp>
        <p:nvSpPr>
          <p:cNvPr id="97" name="schematic-wire-33">
            <a:extLst xmlns:a="http://schemas.openxmlformats.org/drawingml/2006/main">
              <a:ext uri="{FF2B5EF4-FFF2-40B4-BE49-F238E27FC236}">
                <a16:creationId xmlns:a16="http://schemas.microsoft.com/office/drawing/2014/main" id="{A40DBA94-4D2A-4C7F-B1A6-8C507A77436E}"/>
              </a:ext>
            </a:extLst>
          </p:cNvPr>
          <p:cNvSpPr>
            <a:spLocks xmlns:a="http://schemas.openxmlformats.org/drawingml/2006/main" noGrp="1"/>
          </p:cNvSpPr>
          <p:nvPr/>
        </p:nvSpPr>
        <p:spPr>
          <a:xfrm xmlns:a="http://schemas.openxmlformats.org/drawingml/2006/main">
            <a:off x="6604293" y="3114675"/>
            <a:ext cx="82257" cy="82257"/>
          </a:xfrm>
          <a:custGeom xmlns:a="http://schemas.openxmlformats.org/drawingml/2006/main">
            <a:pathLst>
              <a:path w="82257" h="82257">
                <a:moveTo>
                  <a:pt x="58122" y="82257"/>
                </a:moveTo>
                <a:lnTo>
                  <a:pt x="82257" y="0"/>
                </a:lnTo>
                <a:lnTo>
                  <a:pt x="0" y="24135"/>
                </a:lnTo>
              </a:path>
            </a:pathLst>
          </a:custGeom>
          <a:noFill xmlns:a="http://schemas.openxmlformats.org/drawingml/2006/main"/>
          <a:ln xmlns:a="http://schemas.openxmlformats.org/drawingml/2006/main" w="19050">
            <a:solidFill>
              <a:srgbClr val="B4232C"/>
            </a:solidFill>
          </a:ln>
        </p:spPr>
      </p:sp>
      <p:sp>
        <p:nvSpPr>
          <p:cNvPr id="98" name="schematic-label-34">
            <a:extLst xmlns:a="http://schemas.openxmlformats.org/drawingml/2006/main">
              <a:ext uri="{FF2B5EF4-FFF2-40B4-BE49-F238E27FC236}">
                <a16:creationId xmlns:a16="http://schemas.microsoft.com/office/drawing/2014/main" id="{CCDF2710-F291-488D-A3E6-0632BF33B48A}"/>
              </a:ext>
            </a:extLst>
          </p:cNvPr>
          <p:cNvSpPr>
            <a:spLocks xmlns:a="http://schemas.openxmlformats.org/drawingml/2006/main" noGrp="1"/>
          </p:cNvSpPr>
          <p:nvPr/>
        </p:nvSpPr>
        <p:spPr>
          <a:xfrm xmlns:a="http://schemas.openxmlformats.org/drawingml/2006/main">
            <a:off x="6038850" y="3705225"/>
            <a:ext cx="1190625" cy="247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B4232C"/>
                </a:solidFill>
                <a:latin typeface="Arial"/>
                <a:ea typeface="Arial"/>
                <a:cs typeface="Arial"/>
              </a:defRPr>
            </a:defPPr>
            <a:lvl1pPr>
              <a:defRPr sz="1275" b="1">
                <a:solidFill>
                  <a:srgbClr val="B4232C"/>
                </a:solidFill>
                <a:latin typeface="Arial"/>
                <a:ea typeface="Arial"/>
                <a:cs typeface="Arial"/>
              </a:defRPr>
            </a:lvl1pPr>
            <a:lvl2pPr>
              <a:defRPr sz="1275" b="1">
                <a:solidFill>
                  <a:srgbClr val="B4232C"/>
                </a:solidFill>
                <a:latin typeface="Arial"/>
                <a:ea typeface="Arial"/>
                <a:cs typeface="Arial"/>
              </a:defRPr>
            </a:lvl2pPr>
            <a:lvl3pPr>
              <a:defRPr sz="1275" b="1">
                <a:solidFill>
                  <a:srgbClr val="B4232C"/>
                </a:solidFill>
                <a:latin typeface="Arial"/>
                <a:ea typeface="Arial"/>
                <a:cs typeface="Arial"/>
              </a:defRPr>
            </a:lvl3pPr>
            <a:lvl4pPr>
              <a:defRPr sz="1275" b="1">
                <a:solidFill>
                  <a:srgbClr val="B4232C"/>
                </a:solidFill>
                <a:latin typeface="Arial"/>
                <a:ea typeface="Arial"/>
                <a:cs typeface="Arial"/>
              </a:defRPr>
            </a:lvl4pPr>
            <a:lvl5pPr>
              <a:defRPr sz="1275" b="1">
                <a:solidFill>
                  <a:srgbClr val="B4232C"/>
                </a:solidFill>
                <a:latin typeface="Arial"/>
                <a:ea typeface="Arial"/>
                <a:cs typeface="Arial"/>
              </a:defRPr>
            </a:lvl5pPr>
            <a:lvl6pPr>
              <a:defRPr sz="1275" b="1">
                <a:solidFill>
                  <a:srgbClr val="B4232C"/>
                </a:solidFill>
                <a:latin typeface="Arial"/>
                <a:ea typeface="Arial"/>
                <a:cs typeface="Arial"/>
              </a:defRPr>
            </a:lvl6pPr>
            <a:lvl7pPr>
              <a:defRPr sz="1275" b="1">
                <a:solidFill>
                  <a:srgbClr val="B4232C"/>
                </a:solidFill>
                <a:latin typeface="Arial"/>
                <a:ea typeface="Arial"/>
                <a:cs typeface="Arial"/>
              </a:defRPr>
            </a:lvl7pPr>
            <a:lvl8pPr>
              <a:defRPr sz="1275" b="1">
                <a:solidFill>
                  <a:srgbClr val="B4232C"/>
                </a:solidFill>
                <a:latin typeface="Arial"/>
                <a:ea typeface="Arial"/>
                <a:cs typeface="Arial"/>
              </a:defRPr>
            </a:lvl8pPr>
            <a:lvl9pPr>
              <a:defRPr sz="1275" b="1">
                <a:solidFill>
                  <a:srgbClr val="B4232C"/>
                </a:solidFill>
                <a:latin typeface="Arial"/>
                <a:ea typeface="Arial"/>
                <a:cs typeface="Arial"/>
              </a:defRPr>
            </a:lvl9pPr>
          </a:lstStyle>
          <a:p xmlns:a="http://schemas.openxmlformats.org/drawingml/2006/main">
            <a:pPr>
              <a:defRPr sz="1275" b="1">
                <a:solidFill>
                  <a:srgbClr val="B4232C"/>
                </a:solidFill>
                <a:latin typeface="Arial"/>
                <a:ea typeface="Arial"/>
                <a:cs typeface="Arial"/>
              </a:defRPr>
            </a:pPr>
            <a:r>
              <a:rPr sz="1275" b="1">
                <a:solidFill>
                  <a:srgbClr val="B4232C"/>
                </a:solidFill>
                <a:latin typeface="Arial"/>
                <a:ea typeface="Arial"/>
                <a:cs typeface="Arial"/>
              </a:rPr>
              <a:t>RED LED</a:t>
            </a:r>
          </a:p>
        </p:txBody>
      </p:sp>
      <p:sp>
        <p:nvSpPr>
          <p:cNvPr id="99" name="schematic-label-35">
            <a:extLst xmlns:a="http://schemas.openxmlformats.org/drawingml/2006/main">
              <a:ext uri="{FF2B5EF4-FFF2-40B4-BE49-F238E27FC236}">
                <a16:creationId xmlns:a16="http://schemas.microsoft.com/office/drawing/2014/main" id="{48C1FFC9-9283-4781-AD83-8F232A0285A6}"/>
              </a:ext>
            </a:extLst>
          </p:cNvPr>
          <p:cNvSpPr>
            <a:spLocks xmlns:a="http://schemas.openxmlformats.org/drawingml/2006/main" noGrp="1"/>
          </p:cNvSpPr>
          <p:nvPr/>
        </p:nvSpPr>
        <p:spPr>
          <a:xfrm xmlns:a="http://schemas.openxmlformats.org/drawingml/2006/main">
            <a:off x="5762625" y="3143250"/>
            <a:ext cx="542925"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975" b="0">
                <a:solidFill>
                  <a:srgbClr val="17252D"/>
                </a:solidFill>
                <a:latin typeface="Arial"/>
                <a:ea typeface="Arial"/>
                <a:cs typeface="Arial"/>
              </a:defRPr>
            </a:defPPr>
            <a:lvl1pPr>
              <a:defRPr sz="975" b="0">
                <a:solidFill>
                  <a:srgbClr val="17252D"/>
                </a:solidFill>
                <a:latin typeface="Arial"/>
                <a:ea typeface="Arial"/>
                <a:cs typeface="Arial"/>
              </a:defRPr>
            </a:lvl1pPr>
            <a:lvl2pPr>
              <a:defRPr sz="975" b="0">
                <a:solidFill>
                  <a:srgbClr val="17252D"/>
                </a:solidFill>
                <a:latin typeface="Arial"/>
                <a:ea typeface="Arial"/>
                <a:cs typeface="Arial"/>
              </a:defRPr>
            </a:lvl2pPr>
            <a:lvl3pPr>
              <a:defRPr sz="975" b="0">
                <a:solidFill>
                  <a:srgbClr val="17252D"/>
                </a:solidFill>
                <a:latin typeface="Arial"/>
                <a:ea typeface="Arial"/>
                <a:cs typeface="Arial"/>
              </a:defRPr>
            </a:lvl3pPr>
            <a:lvl4pPr>
              <a:defRPr sz="975" b="0">
                <a:solidFill>
                  <a:srgbClr val="17252D"/>
                </a:solidFill>
                <a:latin typeface="Arial"/>
                <a:ea typeface="Arial"/>
                <a:cs typeface="Arial"/>
              </a:defRPr>
            </a:lvl4pPr>
            <a:lvl5pPr>
              <a:defRPr sz="975" b="0">
                <a:solidFill>
                  <a:srgbClr val="17252D"/>
                </a:solidFill>
                <a:latin typeface="Arial"/>
                <a:ea typeface="Arial"/>
                <a:cs typeface="Arial"/>
              </a:defRPr>
            </a:lvl5pPr>
            <a:lvl6pPr>
              <a:defRPr sz="975" b="0">
                <a:solidFill>
                  <a:srgbClr val="17252D"/>
                </a:solidFill>
                <a:latin typeface="Arial"/>
                <a:ea typeface="Arial"/>
                <a:cs typeface="Arial"/>
              </a:defRPr>
            </a:lvl6pPr>
            <a:lvl7pPr>
              <a:defRPr sz="975" b="0">
                <a:solidFill>
                  <a:srgbClr val="17252D"/>
                </a:solidFill>
                <a:latin typeface="Arial"/>
                <a:ea typeface="Arial"/>
                <a:cs typeface="Arial"/>
              </a:defRPr>
            </a:lvl7pPr>
            <a:lvl8pPr>
              <a:defRPr sz="975" b="0">
                <a:solidFill>
                  <a:srgbClr val="17252D"/>
                </a:solidFill>
                <a:latin typeface="Arial"/>
                <a:ea typeface="Arial"/>
                <a:cs typeface="Arial"/>
              </a:defRPr>
            </a:lvl8pPr>
            <a:lvl9pPr>
              <a:defRPr sz="975" b="0">
                <a:solidFill>
                  <a:srgbClr val="17252D"/>
                </a:solidFill>
                <a:latin typeface="Arial"/>
                <a:ea typeface="Arial"/>
                <a:cs typeface="Arial"/>
              </a:defRPr>
            </a:lvl9pPr>
          </a:lstStyle>
          <a:p xmlns:a="http://schemas.openxmlformats.org/drawingml/2006/main">
            <a:pPr>
              <a:defRPr sz="975" b="0">
                <a:solidFill>
                  <a:srgbClr val="17252D"/>
                </a:solidFill>
                <a:latin typeface="Arial"/>
                <a:ea typeface="Arial"/>
                <a:cs typeface="Arial"/>
              </a:defRPr>
            </a:pPr>
            <a:r>
              <a:rPr sz="975" b="0">
                <a:solidFill>
                  <a:srgbClr val="17252D"/>
                </a:solidFill>
                <a:latin typeface="Arial"/>
                <a:ea typeface="Arial"/>
                <a:cs typeface="Arial"/>
              </a:rPr>
              <a:t>anode</a:t>
            </a:r>
          </a:p>
        </p:txBody>
      </p:sp>
      <p:sp>
        <p:nvSpPr>
          <p:cNvPr id="100" name="schematic-label-36">
            <a:extLst xmlns:a="http://schemas.openxmlformats.org/drawingml/2006/main">
              <a:ext uri="{FF2B5EF4-FFF2-40B4-BE49-F238E27FC236}">
                <a16:creationId xmlns:a16="http://schemas.microsoft.com/office/drawing/2014/main" id="{784977F7-01AE-4FC7-AEC9-5C4D9A3C3277}"/>
              </a:ext>
            </a:extLst>
          </p:cNvPr>
          <p:cNvSpPr>
            <a:spLocks xmlns:a="http://schemas.openxmlformats.org/drawingml/2006/main" noGrp="1"/>
          </p:cNvSpPr>
          <p:nvPr/>
        </p:nvSpPr>
        <p:spPr>
          <a:xfrm xmlns:a="http://schemas.openxmlformats.org/drawingml/2006/main">
            <a:off x="6524625" y="3514725"/>
            <a:ext cx="714375"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975" b="0">
                <a:solidFill>
                  <a:srgbClr val="17252D"/>
                </a:solidFill>
                <a:latin typeface="Arial"/>
                <a:ea typeface="Arial"/>
                <a:cs typeface="Arial"/>
              </a:defRPr>
            </a:defPPr>
            <a:lvl1pPr>
              <a:defRPr sz="975" b="0">
                <a:solidFill>
                  <a:srgbClr val="17252D"/>
                </a:solidFill>
                <a:latin typeface="Arial"/>
                <a:ea typeface="Arial"/>
                <a:cs typeface="Arial"/>
              </a:defRPr>
            </a:lvl1pPr>
            <a:lvl2pPr>
              <a:defRPr sz="975" b="0">
                <a:solidFill>
                  <a:srgbClr val="17252D"/>
                </a:solidFill>
                <a:latin typeface="Arial"/>
                <a:ea typeface="Arial"/>
                <a:cs typeface="Arial"/>
              </a:defRPr>
            </a:lvl2pPr>
            <a:lvl3pPr>
              <a:defRPr sz="975" b="0">
                <a:solidFill>
                  <a:srgbClr val="17252D"/>
                </a:solidFill>
                <a:latin typeface="Arial"/>
                <a:ea typeface="Arial"/>
                <a:cs typeface="Arial"/>
              </a:defRPr>
            </a:lvl3pPr>
            <a:lvl4pPr>
              <a:defRPr sz="975" b="0">
                <a:solidFill>
                  <a:srgbClr val="17252D"/>
                </a:solidFill>
                <a:latin typeface="Arial"/>
                <a:ea typeface="Arial"/>
                <a:cs typeface="Arial"/>
              </a:defRPr>
            </a:lvl4pPr>
            <a:lvl5pPr>
              <a:defRPr sz="975" b="0">
                <a:solidFill>
                  <a:srgbClr val="17252D"/>
                </a:solidFill>
                <a:latin typeface="Arial"/>
                <a:ea typeface="Arial"/>
                <a:cs typeface="Arial"/>
              </a:defRPr>
            </a:lvl5pPr>
            <a:lvl6pPr>
              <a:defRPr sz="975" b="0">
                <a:solidFill>
                  <a:srgbClr val="17252D"/>
                </a:solidFill>
                <a:latin typeface="Arial"/>
                <a:ea typeface="Arial"/>
                <a:cs typeface="Arial"/>
              </a:defRPr>
            </a:lvl6pPr>
            <a:lvl7pPr>
              <a:defRPr sz="975" b="0">
                <a:solidFill>
                  <a:srgbClr val="17252D"/>
                </a:solidFill>
                <a:latin typeface="Arial"/>
                <a:ea typeface="Arial"/>
                <a:cs typeface="Arial"/>
              </a:defRPr>
            </a:lvl7pPr>
            <a:lvl8pPr>
              <a:defRPr sz="975" b="0">
                <a:solidFill>
                  <a:srgbClr val="17252D"/>
                </a:solidFill>
                <a:latin typeface="Arial"/>
                <a:ea typeface="Arial"/>
                <a:cs typeface="Arial"/>
              </a:defRPr>
            </a:lvl8pPr>
            <a:lvl9pPr>
              <a:defRPr sz="975" b="0">
                <a:solidFill>
                  <a:srgbClr val="17252D"/>
                </a:solidFill>
                <a:latin typeface="Arial"/>
                <a:ea typeface="Arial"/>
                <a:cs typeface="Arial"/>
              </a:defRPr>
            </a:lvl9pPr>
          </a:lstStyle>
          <a:p xmlns:a="http://schemas.openxmlformats.org/drawingml/2006/main">
            <a:pPr>
              <a:defRPr sz="975" b="0">
                <a:solidFill>
                  <a:srgbClr val="17252D"/>
                </a:solidFill>
                <a:latin typeface="Arial"/>
                <a:ea typeface="Arial"/>
                <a:cs typeface="Arial"/>
              </a:defRPr>
            </a:pPr>
            <a:r>
              <a:rPr sz="975" b="0">
                <a:solidFill>
                  <a:srgbClr val="17252D"/>
                </a:solidFill>
                <a:latin typeface="Arial"/>
                <a:ea typeface="Arial"/>
                <a:cs typeface="Arial"/>
              </a:rPr>
              <a:t>cathode</a:t>
            </a:r>
          </a:p>
        </p:txBody>
      </p:sp>
      <p:sp>
        <p:nvSpPr>
          <p:cNvPr id="101" name="schematic-label-37">
            <a:extLst xmlns:a="http://schemas.openxmlformats.org/drawingml/2006/main">
              <a:ext uri="{FF2B5EF4-FFF2-40B4-BE49-F238E27FC236}">
                <a16:creationId xmlns:a16="http://schemas.microsoft.com/office/drawing/2014/main" id="{3FFEE3A7-DEB9-404F-9FC4-8DAB04F45999}"/>
              </a:ext>
            </a:extLst>
          </p:cNvPr>
          <p:cNvSpPr>
            <a:spLocks xmlns:a="http://schemas.openxmlformats.org/drawingml/2006/main" noGrp="1"/>
          </p:cNvSpPr>
          <p:nvPr/>
        </p:nvSpPr>
        <p:spPr>
          <a:xfrm xmlns:a="http://schemas.openxmlformats.org/drawingml/2006/main">
            <a:off x="5372100" y="3943350"/>
            <a:ext cx="13335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7A349A"/>
                </a:solidFill>
                <a:latin typeface="Arial"/>
                <a:ea typeface="Arial"/>
                <a:cs typeface="Arial"/>
              </a:defRPr>
            </a:defPPr>
            <a:lvl1pPr>
              <a:defRPr sz="1200" b="1">
                <a:solidFill>
                  <a:srgbClr val="7A349A"/>
                </a:solidFill>
                <a:latin typeface="Arial"/>
                <a:ea typeface="Arial"/>
                <a:cs typeface="Arial"/>
              </a:defRPr>
            </a:lvl1pPr>
            <a:lvl2pPr>
              <a:defRPr sz="1200" b="1">
                <a:solidFill>
                  <a:srgbClr val="7A349A"/>
                </a:solidFill>
                <a:latin typeface="Arial"/>
                <a:ea typeface="Arial"/>
                <a:cs typeface="Arial"/>
              </a:defRPr>
            </a:lvl2pPr>
            <a:lvl3pPr>
              <a:defRPr sz="1200" b="1">
                <a:solidFill>
                  <a:srgbClr val="7A349A"/>
                </a:solidFill>
                <a:latin typeface="Arial"/>
                <a:ea typeface="Arial"/>
                <a:cs typeface="Arial"/>
              </a:defRPr>
            </a:lvl3pPr>
            <a:lvl4pPr>
              <a:defRPr sz="1200" b="1">
                <a:solidFill>
                  <a:srgbClr val="7A349A"/>
                </a:solidFill>
                <a:latin typeface="Arial"/>
                <a:ea typeface="Arial"/>
                <a:cs typeface="Arial"/>
              </a:defRPr>
            </a:lvl4pPr>
            <a:lvl5pPr>
              <a:defRPr sz="1200" b="1">
                <a:solidFill>
                  <a:srgbClr val="7A349A"/>
                </a:solidFill>
                <a:latin typeface="Arial"/>
                <a:ea typeface="Arial"/>
                <a:cs typeface="Arial"/>
              </a:defRPr>
            </a:lvl5pPr>
            <a:lvl6pPr>
              <a:defRPr sz="1200" b="1">
                <a:solidFill>
                  <a:srgbClr val="7A349A"/>
                </a:solidFill>
                <a:latin typeface="Arial"/>
                <a:ea typeface="Arial"/>
                <a:cs typeface="Arial"/>
              </a:defRPr>
            </a:lvl6pPr>
            <a:lvl7pPr>
              <a:defRPr sz="1200" b="1">
                <a:solidFill>
                  <a:srgbClr val="7A349A"/>
                </a:solidFill>
                <a:latin typeface="Arial"/>
                <a:ea typeface="Arial"/>
                <a:cs typeface="Arial"/>
              </a:defRPr>
            </a:lvl7pPr>
            <a:lvl8pPr>
              <a:defRPr sz="1200" b="1">
                <a:solidFill>
                  <a:srgbClr val="7A349A"/>
                </a:solidFill>
                <a:latin typeface="Arial"/>
                <a:ea typeface="Arial"/>
                <a:cs typeface="Arial"/>
              </a:defRPr>
            </a:lvl8pPr>
            <a:lvl9pPr>
              <a:defRPr sz="1200" b="1">
                <a:solidFill>
                  <a:srgbClr val="7A349A"/>
                </a:solidFill>
                <a:latin typeface="Arial"/>
                <a:ea typeface="Arial"/>
                <a:cs typeface="Arial"/>
              </a:defRPr>
            </a:lvl9pPr>
          </a:lstStyle>
          <a:p xmlns:a="http://schemas.openxmlformats.org/drawingml/2006/main">
            <a:pPr>
              <a:defRPr sz="1200" b="1">
                <a:solidFill>
                  <a:srgbClr val="7A349A"/>
                </a:solidFill>
                <a:latin typeface="Arial"/>
                <a:ea typeface="Arial"/>
                <a:cs typeface="Arial"/>
              </a:defRPr>
            </a:pPr>
            <a:r>
              <a:rPr sz="1200" b="1">
                <a:solidFill>
                  <a:srgbClr val="7A349A"/>
                </a:solidFill>
                <a:latin typeface="Arial"/>
                <a:ea typeface="Arial"/>
                <a:cs typeface="Arial"/>
              </a:rPr>
              <a:t>X–B jumper</a:t>
            </a:r>
          </a:p>
        </p:txBody>
      </p:sp>
    </p:spTree>
    <p:extLst>
      <p:ext uri="{BB962C8B-B14F-4D97-AF65-F5344CB8AC3E}">
        <p14:creationId xmlns:p14="http://schemas.microsoft.com/office/powerpoint/2010/main" val="188478927"/>
      </p:ext>
    </p:extLst>
  </p:cSld>
</p:sld>
</file>

<file path=ppt/slides/slide9.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3476264E-BE39-4326-80A3-FF9F3F24BFC2}"/>
              </a:ext>
            </a:extLst>
          </p:cNvPr>
          <p:cNvPicPr>
            <a:picLocks xmlns:a="http://schemas.openxmlformats.org/drawingml/2006/main" noChangeAspect="1"/>
          </p:cNvPicPr>
          <p:nvPr/>
        </p:nvPicPr>
        <p:blipFill>
          <a:blip xmlns:r="http://schemas.openxmlformats.org/officeDocument/2006/relationships" xmlns:a="http://schemas.openxmlformats.org/drawingml/2006/main" r:embed="R414e363f833f4f63"/>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LED circuit build and test</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3AEB8474-BF93-4F4C-A5C0-A97C3521C79B}"/>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27C0B071-F21E-4673-B94B-E284C2590C29}"/>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2     STEP 5 OF 6     BREADBOARD CHECK</a:t>
            </a:r>
          </a:p>
        </p:txBody>
      </p:sp>
      <p:sp>
        <p:nvSpPr>
          <p:cNvPr id="52" name="student-count">
            <a:extLst xmlns:a="http://schemas.openxmlformats.org/drawingml/2006/main">
              <a:ext uri="{FF2B5EF4-FFF2-40B4-BE49-F238E27FC236}">
                <a16:creationId xmlns:a16="http://schemas.microsoft.com/office/drawing/2014/main" id="{902DBE71-8C96-4D75-A794-2DA30AE5ECE7}"/>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9 / 27</a:t>
            </a:r>
          </a:p>
        </p:txBody>
      </p:sp>
      <p:sp>
        <p:nvSpPr>
          <p:cNvPr id="53" name="student-footer">
            <a:extLst xmlns:a="http://schemas.openxmlformats.org/drawingml/2006/main">
              <a:ext uri="{FF2B5EF4-FFF2-40B4-BE49-F238E27FC236}">
                <a16:creationId xmlns:a16="http://schemas.microsoft.com/office/drawing/2014/main" id="{A14F2E20-579C-46F5-A0F7-06E8AFE79263}"/>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9 of 27</a:t>
            </a:r>
          </a:p>
        </p:txBody>
      </p:sp>
      <p:pic>
        <p:nvPicPr>
          <p:cNvPr id="54" name="">
            <a:extLst xmlns:a="http://schemas.openxmlformats.org/drawingml/2006/main">
              <a:ext uri="{FF2B5EF4-FFF2-40B4-BE49-F238E27FC236}">
                <a16:creationId xmlns:a16="http://schemas.microsoft.com/office/drawing/2014/main" id="{0152CB43-7848-4085-BC6F-BB0C133C1C7F}"/>
              </a:ext>
            </a:extLst>
          </p:cNvPr>
          <p:cNvPicPr>
            <a:picLocks xmlns:a="http://schemas.openxmlformats.org/drawingml/2006/main" noChangeAspect="1"/>
          </p:cNvPicPr>
          <p:nvPr/>
        </p:nvPicPr>
        <p:blipFill>
          <a:blip xmlns:r="http://schemas.openxmlformats.org/officeDocument/2006/relationships" xmlns:a="http://schemas.openxmlformats.org/drawingml/2006/main" r:embed="Rf64869d229aa42c3"/>
          <a:stretch xmlns:a="http://schemas.openxmlformats.org/drawingml/2006/main"/>
        </p:blipFill>
        <p:spPr>
          <a:xfrm xmlns:a="http://schemas.openxmlformats.org/drawingml/2006/main">
            <a:off x="2360324" y="2000250"/>
            <a:ext cx="5137727" cy="2857500"/>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0EC20F1D-65DC-4045-A0AA-07EC9D8939D2}"/>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Use the actual two-AAA pack, about 3 V. The holder graphic looks like one cell.</a:t>
            </a:r>
          </a:p>
        </p:txBody>
      </p:sp>
      <p:sp>
        <p:nvSpPr>
          <p:cNvPr id="56" name="student-step-190">
            <a:extLst xmlns:a="http://schemas.openxmlformats.org/drawingml/2006/main">
              <a:ext uri="{FF2B5EF4-FFF2-40B4-BE49-F238E27FC236}">
                <a16:creationId xmlns:a16="http://schemas.microsoft.com/office/drawing/2014/main" id="{9666D5D0-A199-47FE-92CE-14EC09FD3496}"/>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BUILD WITH POWER OFF</a:t>
            </a:r>
          </a:p>
        </p:txBody>
      </p:sp>
      <p:sp>
        <p:nvSpPr>
          <p:cNvPr id="57" name="student-body-190">
            <a:extLst xmlns:a="http://schemas.openxmlformats.org/drawingml/2006/main">
              <a:ext uri="{FF2B5EF4-FFF2-40B4-BE49-F238E27FC236}">
                <a16:creationId xmlns:a16="http://schemas.microsoft.com/office/drawing/2014/main" id="{39E8647D-CEB0-4684-92EF-7A71A249052F}"/>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Connect positive to 220 Ω, then pot end A. Connect wiper X to the LED anode, cathode to negative.</a:t>
            </a:r>
          </a:p>
        </p:txBody>
      </p:sp>
      <p:sp>
        <p:nvSpPr>
          <p:cNvPr id="58" name="student-step-305">
            <a:extLst xmlns:a="http://schemas.openxmlformats.org/drawingml/2006/main">
              <a:ext uri="{FF2B5EF4-FFF2-40B4-BE49-F238E27FC236}">
                <a16:creationId xmlns:a16="http://schemas.microsoft.com/office/drawing/2014/main" id="{8B366073-BBF5-49B8-8D81-9B7B80701212}"/>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CHECK THE PATH</a:t>
            </a:r>
          </a:p>
        </p:txBody>
      </p:sp>
      <p:sp>
        <p:nvSpPr>
          <p:cNvPr id="59" name="student-body-305">
            <a:extLst xmlns:a="http://schemas.openxmlformats.org/drawingml/2006/main">
              <a:ext uri="{FF2B5EF4-FFF2-40B4-BE49-F238E27FC236}">
                <a16:creationId xmlns:a16="http://schemas.microsoft.com/office/drawing/2014/main" id="{5C39C917-C42C-4291-8C73-86288326CA2E}"/>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Keep the purple X-to-B link and fixed 220 Ω resistor. Confirm LED polarity and ask for a wiring check.</a:t>
            </a:r>
          </a:p>
        </p:txBody>
      </p:sp>
      <p:sp>
        <p:nvSpPr>
          <p:cNvPr id="60" name="student-step-420">
            <a:extLst xmlns:a="http://schemas.openxmlformats.org/drawingml/2006/main">
              <a:ext uri="{FF2B5EF4-FFF2-40B4-BE49-F238E27FC236}">
                <a16:creationId xmlns:a16="http://schemas.microsoft.com/office/drawing/2014/main" id="{921D4A98-0ED8-4118-B2DB-435F9A8A0F54}"/>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POWER AND TEST</a:t>
            </a:r>
          </a:p>
        </p:txBody>
      </p:sp>
      <p:sp>
        <p:nvSpPr>
          <p:cNvPr id="61" name="student-body-420">
            <a:extLst xmlns:a="http://schemas.openxmlformats.org/drawingml/2006/main">
              <a:ext uri="{FF2B5EF4-FFF2-40B4-BE49-F238E27FC236}">
                <a16:creationId xmlns:a16="http://schemas.microsoft.com/office/drawing/2014/main" id="{7EAE4432-2621-4BA8-8949-68592B20536D}"/>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Use the two-AAA pack. Turn the pot through your marked settings and observe the LED.</a:t>
            </a:r>
          </a:p>
        </p:txBody>
      </p:sp>
      <p:sp>
        <p:nvSpPr>
          <p:cNvPr id="62" name="student-check-label">
            <a:extLst xmlns:a="http://schemas.openxmlformats.org/drawingml/2006/main">
              <a:ext uri="{FF2B5EF4-FFF2-40B4-BE49-F238E27FC236}">
                <a16:creationId xmlns:a16="http://schemas.microsoft.com/office/drawing/2014/main" id="{5170FE09-A80F-4FC7-9ACA-98BC3255372C}"/>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4DF57637-4642-4006-9C31-DACEC4C47723}"/>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Match your real pot and LED pinouts. Keep the 220 Ω resistor in series at every setting.</a:t>
            </a:r>
          </a:p>
        </p:txBody>
      </p:sp>
    </p:spTree>
    <p:extLst>
      <p:ext uri="{BB962C8B-B14F-4D97-AF65-F5344CB8AC3E}">
        <p14:creationId xmlns:p14="http://schemas.microsoft.com/office/powerpoint/2010/main" val="188478927"/>
      </p:ext>
    </p:extLst>
  </p:cSld>
</p:sld>
</file>

<file path=ppt/slides/slide10.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380CA2BA-E711-4E8E-B699-3E4C55436B36}"/>
              </a:ext>
            </a:extLst>
          </p:cNvPr>
          <p:cNvPicPr>
            <a:picLocks xmlns:a="http://schemas.openxmlformats.org/drawingml/2006/main" noChangeAspect="1"/>
          </p:cNvPicPr>
          <p:nvPr/>
        </p:nvPicPr>
        <p:blipFill>
          <a:blip xmlns:r="http://schemas.openxmlformats.org/officeDocument/2006/relationships" xmlns:a="http://schemas.openxmlformats.org/drawingml/2006/main" r:embed="Rd6a621d790644080"/>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LED results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37D4318E-0B32-41B9-B02B-1A9A5EA49E7C}"/>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78BA905A-F45E-41A9-ABF7-19461E4B5FDC}"/>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2     STEP 6 OF 6</a:t>
            </a:r>
          </a:p>
        </p:txBody>
      </p:sp>
      <p:sp>
        <p:nvSpPr>
          <p:cNvPr id="46" name="student-count">
            <a:extLst xmlns:a="http://schemas.openxmlformats.org/drawingml/2006/main">
              <a:ext uri="{FF2B5EF4-FFF2-40B4-BE49-F238E27FC236}">
                <a16:creationId xmlns:a16="http://schemas.microsoft.com/office/drawing/2014/main" id="{01EFE33D-C115-4627-BFC3-E0C718EAB43F}"/>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10 / 27</a:t>
            </a:r>
          </a:p>
        </p:txBody>
      </p:sp>
      <p:sp>
        <p:nvSpPr>
          <p:cNvPr id="47" name="student-footer">
            <a:extLst xmlns:a="http://schemas.openxmlformats.org/drawingml/2006/main">
              <a:ext uri="{FF2B5EF4-FFF2-40B4-BE49-F238E27FC236}">
                <a16:creationId xmlns:a16="http://schemas.microsoft.com/office/drawing/2014/main" id="{7E69D6F0-ABD0-4AA1-9476-06FA91619023}"/>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10 of 27</a:t>
            </a:r>
          </a:p>
        </p:txBody>
      </p:sp>
      <p:sp>
        <p:nvSpPr>
          <p:cNvPr id="48" name="student-results-prompt">
            <a:extLst xmlns:a="http://schemas.openxmlformats.org/drawingml/2006/main">
              <a:ext uri="{FF2B5EF4-FFF2-40B4-BE49-F238E27FC236}">
                <a16:creationId xmlns:a16="http://schemas.microsoft.com/office/drawing/2014/main" id="{CB9989EF-17D2-4CCD-A91F-61F5DF0F1D7E}"/>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Use your isolated pot readings from Lab 2. Measure DC volts across the fixed resistor.</a:t>
            </a:r>
          </a:p>
        </p:txBody>
      </p:sp>
      <p:graphicFrame>
        <p:nvGraphicFramePr>
          <p:cNvPr id="49" name="">
            <a:extLst xmlns:a="http://schemas.openxmlformats.org/drawingml/2006/main">
              <a:ext uri="{FF2B5EF4-FFF2-40B4-BE49-F238E27FC236}">
                <a16:creationId xmlns:a16="http://schemas.microsoft.com/office/drawing/2014/main" id="{F3605AEA-3A66-40AB-AA30-E8582881671D}"/>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1190625"/>
                <a:gridCol w="1666875"/>
                <a:gridCol w="1905000"/>
                <a:gridCol w="1762125"/>
                <a:gridCol w="2047875"/>
              </a:tblGrid>
              <a:tr h="547688">
                <a:tc>
                  <a:txBody>
                    <a:bodyPr/>
                    <a:lstStyle/>
                    <a:p>
                      <a:r>
                        <a:rPr sz="1350" b="1">
                          <a:solidFill>
                            <a:srgbClr val="F1C40F"/>
                          </a:solidFill>
                          <a:latin typeface="Arial"/>
                          <a:ea typeface="Arial"/>
                          <a:cs typeface="Arial"/>
                        </a:rPr>
                        <a:t>SETTING</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POT A–X (Ω)</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BRIGHTNESS</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FIXED R (V)</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CURRENT (mA)</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575">
                          <a:solidFill>
                            <a:srgbClr val="FFFFFF"/>
                          </a:solidFill>
                          <a:latin typeface="Arial"/>
                          <a:ea typeface="Arial"/>
                          <a:cs typeface="Arial"/>
                        </a:rPr>
                        <a:t>Low</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Describe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Calculate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Middle</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Describe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Calculate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High</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Describe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Calculate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10058195-9645-4B57-B1E1-BC1088B3C6BE}"/>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77607211-3C25-4E37-84A4-BB6D5DB747D5}"/>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I(A) = V(fixed resistor) ÷ R(measured). Multiply by 1000 for mA. Which setting was brightest?</a:t>
            </a:r>
          </a:p>
        </p:txBody>
      </p:sp>
    </p:spTree>
    <p:extLst>
      <p:ext uri="{BB962C8B-B14F-4D97-AF65-F5344CB8AC3E}">
        <p14:creationId xmlns:p14="http://schemas.microsoft.com/office/powerpoint/2010/main" val="188478927"/>
      </p:ext>
    </p:extLst>
  </p:cSld>
</p:sld>
</file>

<file path=ppt/slides/slide11.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66C09EBD-5D18-489B-AA91-D74C821CD12D}"/>
              </a:ext>
            </a:extLst>
          </p:cNvPr>
          <p:cNvPicPr>
            <a:picLocks xmlns:a="http://schemas.openxmlformats.org/drawingml/2006/main" noChangeAspect="1"/>
          </p:cNvPicPr>
          <p:nvPr/>
        </p:nvPicPr>
        <p:blipFill>
          <a:blip xmlns:r="http://schemas.openxmlformats.org/officeDocument/2006/relationships" xmlns:a="http://schemas.openxmlformats.org/drawingml/2006/main" r:embed="R0af58a236f484a80"/>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Three resistors in one current path</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F7BCFB96-AFB6-4A42-B109-6BD3F9F072E1}"/>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CEB98359-7596-42F0-A611-BF773264707F}"/>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3     STEP 1 OF 5     SCHEMATIC FIRST</a:t>
            </a:r>
          </a:p>
        </p:txBody>
      </p:sp>
      <p:sp>
        <p:nvSpPr>
          <p:cNvPr id="52" name="student-count">
            <a:extLst xmlns:a="http://schemas.openxmlformats.org/drawingml/2006/main">
              <a:ext uri="{FF2B5EF4-FFF2-40B4-BE49-F238E27FC236}">
                <a16:creationId xmlns:a16="http://schemas.microsoft.com/office/drawing/2014/main" id="{6A1FC980-46A8-4F2A-9257-109B90255B13}"/>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11 / 27</a:t>
            </a:r>
          </a:p>
        </p:txBody>
      </p:sp>
      <p:sp>
        <p:nvSpPr>
          <p:cNvPr id="53" name="student-footer">
            <a:extLst xmlns:a="http://schemas.openxmlformats.org/drawingml/2006/main">
              <a:ext uri="{FF2B5EF4-FFF2-40B4-BE49-F238E27FC236}">
                <a16:creationId xmlns:a16="http://schemas.microsoft.com/office/drawing/2014/main" id="{13037FFF-98DA-4F6A-99FD-11D3CBB27BAB}"/>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11 of 27</a:t>
            </a:r>
          </a:p>
        </p:txBody>
      </p:sp>
      <p:sp>
        <p:nvSpPr>
          <p:cNvPr id="55" name="student-diagram-caption">
            <a:extLst xmlns:a="http://schemas.openxmlformats.org/drawingml/2006/main">
              <a:ext uri="{FF2B5EF4-FFF2-40B4-BE49-F238E27FC236}">
                <a16:creationId xmlns:a16="http://schemas.microsoft.com/office/drawing/2014/main" id="{D708FDC0-AE3E-4646-8AA5-2DE356267931}"/>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961BA2EB-BEA6-42EF-89F5-35B398720C8C}"/>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BUILD WITH POWER OFF</a:t>
            </a:r>
          </a:p>
        </p:txBody>
      </p:sp>
      <p:sp>
        <p:nvSpPr>
          <p:cNvPr id="57" name="student-body-190">
            <a:extLst xmlns:a="http://schemas.openxmlformats.org/drawingml/2006/main">
              <a:ext uri="{FF2B5EF4-FFF2-40B4-BE49-F238E27FC236}">
                <a16:creationId xmlns:a16="http://schemas.microsoft.com/office/drawing/2014/main" id="{411C9E87-3E4E-4CE7-AA5D-9A6D073C0A40}"/>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Remove the LED and pot. Connect the three 220 Ω resistors in series as shown.</a:t>
            </a:r>
          </a:p>
        </p:txBody>
      </p:sp>
      <p:sp>
        <p:nvSpPr>
          <p:cNvPr id="58" name="student-step-305">
            <a:extLst xmlns:a="http://schemas.openxmlformats.org/drawingml/2006/main">
              <a:ext uri="{FF2B5EF4-FFF2-40B4-BE49-F238E27FC236}">
                <a16:creationId xmlns:a16="http://schemas.microsoft.com/office/drawing/2014/main" id="{B9A081D3-A9F7-41AC-8688-B7438970A430}"/>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THE SOURCE</a:t>
            </a:r>
          </a:p>
        </p:txBody>
      </p:sp>
      <p:sp>
        <p:nvSpPr>
          <p:cNvPr id="59" name="student-body-305">
            <a:extLst xmlns:a="http://schemas.openxmlformats.org/drawingml/2006/main">
              <a:ext uri="{FF2B5EF4-FFF2-40B4-BE49-F238E27FC236}">
                <a16:creationId xmlns:a16="http://schemas.microsoft.com/office/drawing/2014/main" id="{68F5F40E-C30E-48D0-AC79-16AC97782AB6}"/>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After a wiring check, select DC volts. Measure across the pack and record its actual voltage.</a:t>
            </a:r>
          </a:p>
        </p:txBody>
      </p:sp>
      <p:sp>
        <p:nvSpPr>
          <p:cNvPr id="60" name="student-step-420">
            <a:extLst xmlns:a="http://schemas.openxmlformats.org/drawingml/2006/main">
              <a:ext uri="{FF2B5EF4-FFF2-40B4-BE49-F238E27FC236}">
                <a16:creationId xmlns:a16="http://schemas.microsoft.com/office/drawing/2014/main" id="{DF76F93F-168F-415B-8DA5-35EF86FBFB03}"/>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PREDICT CURRENT</a:t>
            </a:r>
          </a:p>
        </p:txBody>
      </p:sp>
      <p:sp>
        <p:nvSpPr>
          <p:cNvPr id="61" name="student-body-420">
            <a:extLst xmlns:a="http://schemas.openxmlformats.org/drawingml/2006/main">
              <a:ext uri="{FF2B5EF4-FFF2-40B4-BE49-F238E27FC236}">
                <a16:creationId xmlns:a16="http://schemas.microsoft.com/office/drawing/2014/main" id="{32B37E32-D2F9-4925-B6CF-D2F0CBF18F66}"/>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Add your measured resistor values. Calculate I(A) = source volts ÷ total Ω. Convert to mA.</a:t>
            </a:r>
          </a:p>
        </p:txBody>
      </p:sp>
      <p:sp>
        <p:nvSpPr>
          <p:cNvPr id="62" name="student-check-label">
            <a:extLst xmlns:a="http://schemas.openxmlformats.org/drawingml/2006/main">
              <a:ext uri="{FF2B5EF4-FFF2-40B4-BE49-F238E27FC236}">
                <a16:creationId xmlns:a16="http://schemas.microsoft.com/office/drawing/2014/main" id="{ACB70F9B-A9B6-4406-BE1B-6BBF09CAC991}"/>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45985EBA-DB06-48F9-89F6-49DAE2460E48}"/>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only the two-AAA pack. Disconnect it before changing wires or meter input jacks.</a:t>
            </a:r>
          </a:p>
        </p:txBody>
      </p:sp>
      <p:sp>
        <p:nvSpPr>
          <p:cNvPr id="64" name="schematic-panel">
            <a:extLst xmlns:a="http://schemas.openxmlformats.org/drawingml/2006/main">
              <a:ext uri="{FF2B5EF4-FFF2-40B4-BE49-F238E27FC236}">
                <a16:creationId xmlns:a16="http://schemas.microsoft.com/office/drawing/2014/main" id="{515FD11B-3272-4071-AC19-12ADD9EDD14A}"/>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2FC8BB96-F82D-4E92-991A-6E3EC117AA12}"/>
              </a:ext>
            </a:extLst>
          </p:cNvPr>
          <p:cNvSpPr>
            <a:spLocks xmlns:a="http://schemas.openxmlformats.org/drawingml/2006/main" noGrp="1"/>
          </p:cNvSpPr>
          <p:nvPr/>
        </p:nvSpPr>
        <p:spPr>
          <a:xfrm xmlns:a="http://schemas.openxmlformats.org/drawingml/2006/main">
            <a:off x="2905125" y="2714625"/>
            <a:ext cx="9525" cy="547688"/>
          </a:xfrm>
          <a:custGeom xmlns:a="http://schemas.openxmlformats.org/drawingml/2006/main">
            <a:pathLst>
              <a:path w="9525" h="547688">
                <a:moveTo>
                  <a:pt x="0" y="0"/>
                </a:moveTo>
                <a:lnTo>
                  <a:pt x="0" y="547688"/>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8E362609-103E-4CCE-BA3E-972FF9FE8469}"/>
              </a:ext>
            </a:extLst>
          </p:cNvPr>
          <p:cNvSpPr>
            <a:spLocks xmlns:a="http://schemas.openxmlformats.org/drawingml/2006/main" noGrp="1"/>
          </p:cNvSpPr>
          <p:nvPr/>
        </p:nvSpPr>
        <p:spPr>
          <a:xfrm xmlns:a="http://schemas.openxmlformats.org/drawingml/2006/main">
            <a:off x="2724150" y="326231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F979DA83-AA50-44FC-A006-B205BF6CA06B}"/>
              </a:ext>
            </a:extLst>
          </p:cNvPr>
          <p:cNvSpPr>
            <a:spLocks xmlns:a="http://schemas.openxmlformats.org/drawingml/2006/main" noGrp="1"/>
          </p:cNvSpPr>
          <p:nvPr/>
        </p:nvSpPr>
        <p:spPr>
          <a:xfrm xmlns:a="http://schemas.openxmlformats.org/drawingml/2006/main">
            <a:off x="2809875" y="336708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B251541E-DCE0-4104-A13E-595C6CDD237A}"/>
              </a:ext>
            </a:extLst>
          </p:cNvPr>
          <p:cNvSpPr>
            <a:spLocks xmlns:a="http://schemas.openxmlformats.org/drawingml/2006/main" noGrp="1"/>
          </p:cNvSpPr>
          <p:nvPr/>
        </p:nvSpPr>
        <p:spPr>
          <a:xfrm xmlns:a="http://schemas.openxmlformats.org/drawingml/2006/main">
            <a:off x="2905125" y="3367088"/>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89131FDD-09C3-4C2C-990E-39B5AA784E28}"/>
              </a:ext>
            </a:extLst>
          </p:cNvPr>
          <p:cNvSpPr>
            <a:spLocks xmlns:a="http://schemas.openxmlformats.org/drawingml/2006/main" noGrp="1"/>
          </p:cNvSpPr>
          <p:nvPr/>
        </p:nvSpPr>
        <p:spPr>
          <a:xfrm xmlns:a="http://schemas.openxmlformats.org/drawingml/2006/main">
            <a:off x="2724150" y="35004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C5FAA3DE-7B03-4C71-B1AE-0834312B5381}"/>
              </a:ext>
            </a:extLst>
          </p:cNvPr>
          <p:cNvSpPr>
            <a:spLocks xmlns:a="http://schemas.openxmlformats.org/drawingml/2006/main" noGrp="1"/>
          </p:cNvSpPr>
          <p:nvPr/>
        </p:nvSpPr>
        <p:spPr>
          <a:xfrm xmlns:a="http://schemas.openxmlformats.org/drawingml/2006/main">
            <a:off x="2809875" y="36052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CBD2F9BB-89E6-4CE7-8EC8-E3C056B2D8A3}"/>
              </a:ext>
            </a:extLst>
          </p:cNvPr>
          <p:cNvSpPr>
            <a:spLocks xmlns:a="http://schemas.openxmlformats.org/drawingml/2006/main" noGrp="1"/>
          </p:cNvSpPr>
          <p:nvPr/>
        </p:nvSpPr>
        <p:spPr>
          <a:xfrm xmlns:a="http://schemas.openxmlformats.org/drawingml/2006/main">
            <a:off x="2905125" y="3605213"/>
            <a:ext cx="9525" cy="585788"/>
          </a:xfrm>
          <a:custGeom xmlns:a="http://schemas.openxmlformats.org/drawingml/2006/main">
            <a:pathLst>
              <a:path w="9525" h="585788">
                <a:moveTo>
                  <a:pt x="0" y="0"/>
                </a:moveTo>
                <a:lnTo>
                  <a:pt x="0" y="585788"/>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F6413C44-C3B1-4CF4-8B06-F0CF1FE13991}"/>
              </a:ext>
            </a:extLst>
          </p:cNvPr>
          <p:cNvSpPr>
            <a:spLocks xmlns:a="http://schemas.openxmlformats.org/drawingml/2006/main" noGrp="1"/>
          </p:cNvSpPr>
          <p:nvPr/>
        </p:nvSpPr>
        <p:spPr>
          <a:xfrm xmlns:a="http://schemas.openxmlformats.org/drawingml/2006/main">
            <a:off x="2581275" y="309086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8E79FF40-86EE-427C-9594-946ADA30F4B1}"/>
              </a:ext>
            </a:extLst>
          </p:cNvPr>
          <p:cNvSpPr>
            <a:spLocks xmlns:a="http://schemas.openxmlformats.org/drawingml/2006/main" noGrp="1"/>
          </p:cNvSpPr>
          <p:nvPr/>
        </p:nvSpPr>
        <p:spPr>
          <a:xfrm xmlns:a="http://schemas.openxmlformats.org/drawingml/2006/main">
            <a:off x="2581275" y="356711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C10E9CA5-5D99-40F9-A2CD-C74A9B715AC6}"/>
              </a:ext>
            </a:extLst>
          </p:cNvPr>
          <p:cNvSpPr>
            <a:spLocks xmlns:a="http://schemas.openxmlformats.org/drawingml/2006/main" noGrp="1"/>
          </p:cNvSpPr>
          <p:nvPr/>
        </p:nvSpPr>
        <p:spPr>
          <a:xfrm xmlns:a="http://schemas.openxmlformats.org/drawingml/2006/main">
            <a:off x="3143250" y="3243263"/>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66E0E246-BC15-4BC1-8A3B-4975427CF160}"/>
              </a:ext>
            </a:extLst>
          </p:cNvPr>
          <p:cNvSpPr>
            <a:spLocks xmlns:a="http://schemas.openxmlformats.org/drawingml/2006/main" noGrp="1"/>
          </p:cNvSpPr>
          <p:nvPr/>
        </p:nvSpPr>
        <p:spPr>
          <a:xfrm xmlns:a="http://schemas.openxmlformats.org/drawingml/2006/main">
            <a:off x="2905125" y="2714625"/>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99382654-A90B-4506-BFDA-08AD7074C139}"/>
              </a:ext>
            </a:extLst>
          </p:cNvPr>
          <p:cNvSpPr>
            <a:spLocks xmlns:a="http://schemas.openxmlformats.org/drawingml/2006/main" noGrp="1"/>
          </p:cNvSpPr>
          <p:nvPr/>
        </p:nvSpPr>
        <p:spPr>
          <a:xfrm xmlns:a="http://schemas.openxmlformats.org/drawingml/2006/main">
            <a:off x="3762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40AAAA93-F954-4E0D-AAB5-3C5C5E409C27}"/>
              </a:ext>
            </a:extLst>
          </p:cNvPr>
          <p:cNvSpPr>
            <a:spLocks xmlns:a="http://schemas.openxmlformats.org/drawingml/2006/main" noGrp="1"/>
          </p:cNvSpPr>
          <p:nvPr/>
        </p:nvSpPr>
        <p:spPr>
          <a:xfrm xmlns:a="http://schemas.openxmlformats.org/drawingml/2006/main">
            <a:off x="3752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FB1B7395-79F5-42EE-83C0-A7EDF3035568}"/>
              </a:ext>
            </a:extLst>
          </p:cNvPr>
          <p:cNvSpPr>
            <a:spLocks xmlns:a="http://schemas.openxmlformats.org/drawingml/2006/main" noGrp="1"/>
          </p:cNvSpPr>
          <p:nvPr/>
        </p:nvSpPr>
        <p:spPr>
          <a:xfrm xmlns:a="http://schemas.openxmlformats.org/drawingml/2006/main">
            <a:off x="4905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9" name="schematic-label-15">
            <a:extLst xmlns:a="http://schemas.openxmlformats.org/drawingml/2006/main">
              <a:ext uri="{FF2B5EF4-FFF2-40B4-BE49-F238E27FC236}">
                <a16:creationId xmlns:a16="http://schemas.microsoft.com/office/drawing/2014/main" id="{65B8B8F2-7D3D-4659-A712-682BCA38A63D}"/>
              </a:ext>
            </a:extLst>
          </p:cNvPr>
          <p:cNvSpPr>
            <a:spLocks xmlns:a="http://schemas.openxmlformats.org/drawingml/2006/main" noGrp="1"/>
          </p:cNvSpPr>
          <p:nvPr/>
        </p:nvSpPr>
        <p:spPr>
          <a:xfrm xmlns:a="http://schemas.openxmlformats.org/drawingml/2006/main">
            <a:off x="4895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R2</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0" name="schematic-wire-16">
            <a:extLst xmlns:a="http://schemas.openxmlformats.org/drawingml/2006/main">
              <a:ext uri="{FF2B5EF4-FFF2-40B4-BE49-F238E27FC236}">
                <a16:creationId xmlns:a16="http://schemas.microsoft.com/office/drawing/2014/main" id="{DDE516F7-7AA5-4DB4-8E26-54DEF08939F9}"/>
              </a:ext>
            </a:extLst>
          </p:cNvPr>
          <p:cNvSpPr>
            <a:spLocks xmlns:a="http://schemas.openxmlformats.org/drawingml/2006/main" noGrp="1"/>
          </p:cNvSpPr>
          <p:nvPr/>
        </p:nvSpPr>
        <p:spPr>
          <a:xfrm xmlns:a="http://schemas.openxmlformats.org/drawingml/2006/main">
            <a:off x="6048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81" name="schematic-label-17">
            <a:extLst xmlns:a="http://schemas.openxmlformats.org/drawingml/2006/main">
              <a:ext uri="{FF2B5EF4-FFF2-40B4-BE49-F238E27FC236}">
                <a16:creationId xmlns:a16="http://schemas.microsoft.com/office/drawing/2014/main" id="{132E7B32-B8A4-42CA-81CD-52133D311377}"/>
              </a:ext>
            </a:extLst>
          </p:cNvPr>
          <p:cNvSpPr>
            <a:spLocks xmlns:a="http://schemas.openxmlformats.org/drawingml/2006/main" noGrp="1"/>
          </p:cNvSpPr>
          <p:nvPr/>
        </p:nvSpPr>
        <p:spPr>
          <a:xfrm xmlns:a="http://schemas.openxmlformats.org/drawingml/2006/main">
            <a:off x="6038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R3</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2" name="schematic-wire-18">
            <a:extLst xmlns:a="http://schemas.openxmlformats.org/drawingml/2006/main">
              <a:ext uri="{FF2B5EF4-FFF2-40B4-BE49-F238E27FC236}">
                <a16:creationId xmlns:a16="http://schemas.microsoft.com/office/drawing/2014/main" id="{8F73FCFC-FF00-4224-B100-FEA701D76C41}"/>
              </a:ext>
            </a:extLst>
          </p:cNvPr>
          <p:cNvSpPr>
            <a:spLocks xmlns:a="http://schemas.openxmlformats.org/drawingml/2006/main" noGrp="1"/>
          </p:cNvSpPr>
          <p:nvPr/>
        </p:nvSpPr>
        <p:spPr>
          <a:xfrm xmlns:a="http://schemas.openxmlformats.org/drawingml/2006/main">
            <a:off x="5476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3" name="schematic-wire-19">
            <a:extLst xmlns:a="http://schemas.openxmlformats.org/drawingml/2006/main">
              <a:ext uri="{FF2B5EF4-FFF2-40B4-BE49-F238E27FC236}">
                <a16:creationId xmlns:a16="http://schemas.microsoft.com/office/drawing/2014/main" id="{D6A103BD-CFD6-411E-89F7-D0DF6E0C709D}"/>
              </a:ext>
            </a:extLst>
          </p:cNvPr>
          <p:cNvSpPr>
            <a:spLocks xmlns:a="http://schemas.openxmlformats.org/drawingml/2006/main" noGrp="1"/>
          </p:cNvSpPr>
          <p:nvPr/>
        </p:nvSpPr>
        <p:spPr>
          <a:xfrm xmlns:a="http://schemas.openxmlformats.org/drawingml/2006/main">
            <a:off x="6619875" y="2714625"/>
            <a:ext cx="381000" cy="1476375"/>
          </a:xfrm>
          <a:custGeom xmlns:a="http://schemas.openxmlformats.org/drawingml/2006/main">
            <a:pathLst>
              <a:path w="381000" h="1476375">
                <a:moveTo>
                  <a:pt x="0" y="0"/>
                </a:moveTo>
                <a:lnTo>
                  <a:pt x="381000" y="0"/>
                </a:lnTo>
                <a:lnTo>
                  <a:pt x="381000" y="1476375"/>
                </a:lnTo>
              </a:path>
            </a:pathLst>
          </a:custGeom>
          <a:noFill xmlns:a="http://schemas.openxmlformats.org/drawingml/2006/main"/>
          <a:ln xmlns:a="http://schemas.openxmlformats.org/drawingml/2006/main" w="21908">
            <a:solidFill>
              <a:srgbClr val="17252D"/>
            </a:solidFill>
          </a:ln>
        </p:spPr>
      </p:sp>
      <p:sp>
        <p:nvSpPr>
          <p:cNvPr id="84" name="schematic-wire-20">
            <a:extLst xmlns:a="http://schemas.openxmlformats.org/drawingml/2006/main">
              <a:ext uri="{FF2B5EF4-FFF2-40B4-BE49-F238E27FC236}">
                <a16:creationId xmlns:a16="http://schemas.microsoft.com/office/drawing/2014/main" id="{C4B153BF-EEE1-44B6-BA0F-BBA46CB300AF}"/>
              </a:ext>
            </a:extLst>
          </p:cNvPr>
          <p:cNvSpPr>
            <a:spLocks xmlns:a="http://schemas.openxmlformats.org/drawingml/2006/main" noGrp="1"/>
          </p:cNvSpPr>
          <p:nvPr/>
        </p:nvSpPr>
        <p:spPr>
          <a:xfrm xmlns:a="http://schemas.openxmlformats.org/drawingml/2006/main">
            <a:off x="4333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5" name="schematic-wire-21">
            <a:extLst xmlns:a="http://schemas.openxmlformats.org/drawingml/2006/main">
              <a:ext uri="{FF2B5EF4-FFF2-40B4-BE49-F238E27FC236}">
                <a16:creationId xmlns:a16="http://schemas.microsoft.com/office/drawing/2014/main" id="{6B5C26AB-4A9D-402D-93BC-D926D6EF3947}"/>
              </a:ext>
            </a:extLst>
          </p:cNvPr>
          <p:cNvSpPr>
            <a:spLocks xmlns:a="http://schemas.openxmlformats.org/drawingml/2006/main" noGrp="1"/>
          </p:cNvSpPr>
          <p:nvPr/>
        </p:nvSpPr>
        <p:spPr>
          <a:xfrm xmlns:a="http://schemas.openxmlformats.org/drawingml/2006/main">
            <a:off x="2905125" y="4191000"/>
            <a:ext cx="4095750" cy="9525"/>
          </a:xfrm>
          <a:custGeom xmlns:a="http://schemas.openxmlformats.org/drawingml/2006/main">
            <a:pathLst>
              <a:path w="4095750" h="9525">
                <a:moveTo>
                  <a:pt x="4095750" y="0"/>
                </a:moveTo>
                <a:lnTo>
                  <a:pt x="0" y="0"/>
                </a:lnTo>
              </a:path>
            </a:pathLst>
          </a:custGeom>
          <a:noFill xmlns:a="http://schemas.openxmlformats.org/drawingml/2006/main"/>
          <a:ln xmlns:a="http://schemas.openxmlformats.org/drawingml/2006/main" w="21908">
            <a:solidFill>
              <a:srgbClr val="17252D"/>
            </a:solidFill>
          </a:ln>
        </p:spPr>
      </p:sp>
    </p:spTree>
    <p:extLst>
      <p:ext uri="{BB962C8B-B14F-4D97-AF65-F5344CB8AC3E}">
        <p14:creationId xmlns:p14="http://schemas.microsoft.com/office/powerpoint/2010/main" val="188478927"/>
      </p:ext>
    </p:extLst>
  </p:cSld>
</p:sld>
</file>

<file path=ppt/slides/slide12.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66C09EBD-5D18-489B-AA91-D74C821CD12D}"/>
              </a:ext>
            </a:extLst>
          </p:cNvPr>
          <p:cNvPicPr>
            <a:picLocks xmlns:a="http://schemas.openxmlformats.org/drawingml/2006/main" noChangeAspect="1"/>
          </p:cNvPicPr>
          <p:nvPr/>
        </p:nvPicPr>
        <p:blipFill>
          <a:blip xmlns:r="http://schemas.openxmlformats.org/officeDocument/2006/relationships" xmlns:a="http://schemas.openxmlformats.org/drawingml/2006/main" r:embed="R2e9aff9fc3564479"/>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Three resistors in one current path</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F7BCFB96-AFB6-4A42-B109-6BD3F9F072E1}"/>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CEB98359-7596-42F0-A611-BF773264707F}"/>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3     STEP 2 OF 5     BREADBOARD CHECK</a:t>
            </a:r>
          </a:p>
        </p:txBody>
      </p:sp>
      <p:sp>
        <p:nvSpPr>
          <p:cNvPr id="52" name="student-count">
            <a:extLst xmlns:a="http://schemas.openxmlformats.org/drawingml/2006/main">
              <a:ext uri="{FF2B5EF4-FFF2-40B4-BE49-F238E27FC236}">
                <a16:creationId xmlns:a16="http://schemas.microsoft.com/office/drawing/2014/main" id="{6A1FC980-46A8-4F2A-9257-109B90255B13}"/>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12 / 27</a:t>
            </a:r>
          </a:p>
        </p:txBody>
      </p:sp>
      <p:sp>
        <p:nvSpPr>
          <p:cNvPr id="53" name="student-footer">
            <a:extLst xmlns:a="http://schemas.openxmlformats.org/drawingml/2006/main">
              <a:ext uri="{FF2B5EF4-FFF2-40B4-BE49-F238E27FC236}">
                <a16:creationId xmlns:a16="http://schemas.microsoft.com/office/drawing/2014/main" id="{13037FFF-98DA-4F6A-99FD-11D3CBB27BAB}"/>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12 of 27</a:t>
            </a:r>
          </a:p>
        </p:txBody>
      </p:sp>
      <p:pic>
        <p:nvPicPr>
          <p:cNvPr id="54" name="">
            <a:extLst xmlns:a="http://schemas.openxmlformats.org/drawingml/2006/main">
              <a:ext uri="{FF2B5EF4-FFF2-40B4-BE49-F238E27FC236}">
                <a16:creationId xmlns:a16="http://schemas.microsoft.com/office/drawing/2014/main" id="{FC179678-B88D-4C15-B5FF-C49E3921B23D}"/>
              </a:ext>
            </a:extLst>
          </p:cNvPr>
          <p:cNvPicPr>
            <a:picLocks xmlns:a="http://schemas.openxmlformats.org/drawingml/2006/main" noChangeAspect="1"/>
          </p:cNvPicPr>
          <p:nvPr/>
        </p:nvPicPr>
        <p:blipFill>
          <a:blip xmlns:r="http://schemas.openxmlformats.org/officeDocument/2006/relationships" xmlns:a="http://schemas.openxmlformats.org/drawingml/2006/main" r:embed="R74a2b70b76014748"/>
          <a:stretch xmlns:a="http://schemas.openxmlformats.org/drawingml/2006/main"/>
        </p:blipFill>
        <p:spPr>
          <a:xfrm xmlns:a="http://schemas.openxmlformats.org/drawingml/2006/main">
            <a:off x="2360324" y="2000250"/>
            <a:ext cx="5137727" cy="2857500"/>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D708FDC0-AE3E-4646-8AA5-2DE356267931}"/>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R1 is left, R2 middle, R3 right. Keep this circuit for Labs 4–6.</a:t>
            </a:r>
          </a:p>
        </p:txBody>
      </p:sp>
      <p:sp>
        <p:nvSpPr>
          <p:cNvPr id="56" name="student-step-190">
            <a:extLst xmlns:a="http://schemas.openxmlformats.org/drawingml/2006/main">
              <a:ext uri="{FF2B5EF4-FFF2-40B4-BE49-F238E27FC236}">
                <a16:creationId xmlns:a16="http://schemas.microsoft.com/office/drawing/2014/main" id="{961BA2EB-BEA6-42EF-89F5-35B398720C8C}"/>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BUILD WITH POWER OFF</a:t>
            </a:r>
          </a:p>
        </p:txBody>
      </p:sp>
      <p:sp>
        <p:nvSpPr>
          <p:cNvPr id="57" name="student-body-190">
            <a:extLst xmlns:a="http://schemas.openxmlformats.org/drawingml/2006/main">
              <a:ext uri="{FF2B5EF4-FFF2-40B4-BE49-F238E27FC236}">
                <a16:creationId xmlns:a16="http://schemas.microsoft.com/office/drawing/2014/main" id="{411C9E87-3E4E-4CE7-AA5D-9A6D073C0A40}"/>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Remove the LED and pot. Connect the three 220 Ω resistors in series as shown.</a:t>
            </a:r>
          </a:p>
        </p:txBody>
      </p:sp>
      <p:sp>
        <p:nvSpPr>
          <p:cNvPr id="58" name="student-step-305">
            <a:extLst xmlns:a="http://schemas.openxmlformats.org/drawingml/2006/main">
              <a:ext uri="{FF2B5EF4-FFF2-40B4-BE49-F238E27FC236}">
                <a16:creationId xmlns:a16="http://schemas.microsoft.com/office/drawing/2014/main" id="{B9A081D3-A9F7-41AC-8688-B7438970A430}"/>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THE SOURCE</a:t>
            </a:r>
          </a:p>
        </p:txBody>
      </p:sp>
      <p:sp>
        <p:nvSpPr>
          <p:cNvPr id="59" name="student-body-305">
            <a:extLst xmlns:a="http://schemas.openxmlformats.org/drawingml/2006/main">
              <a:ext uri="{FF2B5EF4-FFF2-40B4-BE49-F238E27FC236}">
                <a16:creationId xmlns:a16="http://schemas.microsoft.com/office/drawing/2014/main" id="{68F5F40E-C30E-48D0-AC79-16AC97782AB6}"/>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After a wiring check, select DC volts. Measure across the pack and record its actual voltage.</a:t>
            </a:r>
          </a:p>
        </p:txBody>
      </p:sp>
      <p:sp>
        <p:nvSpPr>
          <p:cNvPr id="60" name="student-step-420">
            <a:extLst xmlns:a="http://schemas.openxmlformats.org/drawingml/2006/main">
              <a:ext uri="{FF2B5EF4-FFF2-40B4-BE49-F238E27FC236}">
                <a16:creationId xmlns:a16="http://schemas.microsoft.com/office/drawing/2014/main" id="{DF76F93F-168F-415B-8DA5-35EF86FBFB03}"/>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PREDICT CURRENT</a:t>
            </a:r>
          </a:p>
        </p:txBody>
      </p:sp>
      <p:sp>
        <p:nvSpPr>
          <p:cNvPr id="61" name="student-body-420">
            <a:extLst xmlns:a="http://schemas.openxmlformats.org/drawingml/2006/main">
              <a:ext uri="{FF2B5EF4-FFF2-40B4-BE49-F238E27FC236}">
                <a16:creationId xmlns:a16="http://schemas.microsoft.com/office/drawing/2014/main" id="{32B37E32-D2F9-4925-B6CF-D2F0CBF18F66}"/>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Add your measured resistor values. Calculate I(A) = source volts ÷ total Ω. Convert to mA.</a:t>
            </a:r>
          </a:p>
        </p:txBody>
      </p:sp>
      <p:sp>
        <p:nvSpPr>
          <p:cNvPr id="62" name="student-check-label">
            <a:extLst xmlns:a="http://schemas.openxmlformats.org/drawingml/2006/main">
              <a:ext uri="{FF2B5EF4-FFF2-40B4-BE49-F238E27FC236}">
                <a16:creationId xmlns:a16="http://schemas.microsoft.com/office/drawing/2014/main" id="{ACB70F9B-A9B6-4406-BE1B-6BBF09CAC991}"/>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45985EBA-DB06-48F9-89F6-49DAE2460E48}"/>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only the two-AAA pack. Disconnect it before changing wires or meter input jacks.</a:t>
            </a:r>
          </a:p>
        </p:txBody>
      </p:sp>
    </p:spTree>
    <p:extLst>
      <p:ext uri="{BB962C8B-B14F-4D97-AF65-F5344CB8AC3E}">
        <p14:creationId xmlns:p14="http://schemas.microsoft.com/office/powerpoint/2010/main" val="188478927"/>
      </p:ext>
    </p:extLst>
  </p:cSld>
</p:sld>
</file>

<file path=ppt/slides/slide13.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7F511211-60AE-4B6B-B632-65C3539CAF2D}"/>
              </a:ext>
            </a:extLst>
          </p:cNvPr>
          <p:cNvPicPr>
            <a:picLocks xmlns:a="http://schemas.openxmlformats.org/drawingml/2006/main" noChangeAspect="1"/>
          </p:cNvPicPr>
          <p:nvPr/>
        </p:nvPicPr>
        <p:blipFill>
          <a:blip xmlns:r="http://schemas.openxmlformats.org/officeDocument/2006/relationships" xmlns:a="http://schemas.openxmlformats.org/drawingml/2006/main" r:embed="Rb7b35050050c44ea"/>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Series current measurement</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2BF479F6-2EAC-4CAF-8E35-647D65DCC4F2}"/>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0A060245-23D4-406F-B796-AC09BF7AA443}"/>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3     STEP 3 OF 5     SCHEMATIC FIRST</a:t>
            </a:r>
          </a:p>
        </p:txBody>
      </p:sp>
      <p:sp>
        <p:nvSpPr>
          <p:cNvPr id="52" name="student-count">
            <a:extLst xmlns:a="http://schemas.openxmlformats.org/drawingml/2006/main">
              <a:ext uri="{FF2B5EF4-FFF2-40B4-BE49-F238E27FC236}">
                <a16:creationId xmlns:a16="http://schemas.microsoft.com/office/drawing/2014/main" id="{42A7AAA8-FB21-48D7-ACC3-342B46EE9AA6}"/>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13 / 27</a:t>
            </a:r>
          </a:p>
        </p:txBody>
      </p:sp>
      <p:sp>
        <p:nvSpPr>
          <p:cNvPr id="53" name="student-footer">
            <a:extLst xmlns:a="http://schemas.openxmlformats.org/drawingml/2006/main">
              <a:ext uri="{FF2B5EF4-FFF2-40B4-BE49-F238E27FC236}">
                <a16:creationId xmlns:a16="http://schemas.microsoft.com/office/drawing/2014/main" id="{A5B7514F-C780-4E4C-84D1-C14CDC91AE14}"/>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13 of 27</a:t>
            </a:r>
          </a:p>
        </p:txBody>
      </p:sp>
      <p:sp>
        <p:nvSpPr>
          <p:cNvPr id="55" name="student-diagram-caption">
            <a:extLst xmlns:a="http://schemas.openxmlformats.org/drawingml/2006/main">
              <a:ext uri="{FF2B5EF4-FFF2-40B4-BE49-F238E27FC236}">
                <a16:creationId xmlns:a16="http://schemas.microsoft.com/office/drawing/2014/main" id="{0EB3AFD6-C1A7-4A9D-B4BF-76B8F6D1E3CC}"/>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DA30343A-5BFC-4134-932C-88D5C60A3C2B}"/>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DISCONNECT THE PACK</a:t>
            </a:r>
          </a:p>
        </p:txBody>
      </p:sp>
      <p:sp>
        <p:nvSpPr>
          <p:cNvPr id="57" name="student-body-190">
            <a:extLst xmlns:a="http://schemas.openxmlformats.org/drawingml/2006/main">
              <a:ext uri="{FF2B5EF4-FFF2-40B4-BE49-F238E27FC236}">
                <a16:creationId xmlns:a16="http://schemas.microsoft.com/office/drawing/2014/main" id="{18EF0173-E922-46D1-B3D6-8157C5FD98F4}"/>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Remove the black R3 return jumper to create one gap.</a:t>
            </a:r>
          </a:p>
        </p:txBody>
      </p:sp>
      <p:sp>
        <p:nvSpPr>
          <p:cNvPr id="58" name="student-step-305">
            <a:extLst xmlns:a="http://schemas.openxmlformats.org/drawingml/2006/main">
              <a:ext uri="{FF2B5EF4-FFF2-40B4-BE49-F238E27FC236}">
                <a16:creationId xmlns:a16="http://schemas.microsoft.com/office/drawing/2014/main" id="{A6ADD2B0-6A06-41B2-8186-F1F86FC2857D}"/>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INSERT THE METER</a:t>
            </a:r>
          </a:p>
        </p:txBody>
      </p:sp>
      <p:sp>
        <p:nvSpPr>
          <p:cNvPr id="59" name="student-body-305">
            <a:extLst xmlns:a="http://schemas.openxmlformats.org/drawingml/2006/main">
              <a:ext uri="{FF2B5EF4-FFF2-40B4-BE49-F238E27FC236}">
                <a16:creationId xmlns:a16="http://schemas.microsoft.com/office/drawing/2014/main" id="{6C5299C3-8FC1-48ED-8930-D325933C42AE}"/>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Select DC current. Red to R3, COM to the negative rail. Ask for a wiring check.</a:t>
            </a:r>
          </a:p>
        </p:txBody>
      </p:sp>
      <p:sp>
        <p:nvSpPr>
          <p:cNvPr id="60" name="student-step-420">
            <a:extLst xmlns:a="http://schemas.openxmlformats.org/drawingml/2006/main">
              <a:ext uri="{FF2B5EF4-FFF2-40B4-BE49-F238E27FC236}">
                <a16:creationId xmlns:a16="http://schemas.microsoft.com/office/drawing/2014/main" id="{F0FE4E72-962F-40C2-8CF8-D5110468BF18}"/>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AND RESTORE</a:t>
            </a:r>
          </a:p>
        </p:txBody>
      </p:sp>
      <p:sp>
        <p:nvSpPr>
          <p:cNvPr id="61" name="student-body-420">
            <a:extLst xmlns:a="http://schemas.openxmlformats.org/drawingml/2006/main">
              <a:ext uri="{FF2B5EF4-FFF2-40B4-BE49-F238E27FC236}">
                <a16:creationId xmlns:a16="http://schemas.microsoft.com/office/drawing/2014/main" id="{E0B994A2-EBDD-4537-83CF-AE1CDA4D9D4B}"/>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Reconnect and record mA. Disconnect, remove the meter and restore the return jumper.</a:t>
            </a:r>
          </a:p>
        </p:txBody>
      </p:sp>
      <p:sp>
        <p:nvSpPr>
          <p:cNvPr id="62" name="student-check-label">
            <a:extLst xmlns:a="http://schemas.openxmlformats.org/drawingml/2006/main">
              <a:ext uri="{FF2B5EF4-FFF2-40B4-BE49-F238E27FC236}">
                <a16:creationId xmlns:a16="http://schemas.microsoft.com/office/drawing/2014/main" id="{A883C48F-1EF6-4D5F-9752-38E150D03F71}"/>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5BDE0DB4-401A-4889-A192-ECA8C166E475}"/>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a fused input and suitable range. Never place an ammeter across the pack.</a:t>
            </a:r>
          </a:p>
        </p:txBody>
      </p:sp>
      <p:sp>
        <p:nvSpPr>
          <p:cNvPr id="64" name="schematic-panel">
            <a:extLst xmlns:a="http://schemas.openxmlformats.org/drawingml/2006/main">
              <a:ext uri="{FF2B5EF4-FFF2-40B4-BE49-F238E27FC236}">
                <a16:creationId xmlns:a16="http://schemas.microsoft.com/office/drawing/2014/main" id="{1B65517C-14B1-48C1-B5CB-F21247278C9D}"/>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3B44A561-1CCF-472C-AE3F-97F3141EA7DC}"/>
              </a:ext>
            </a:extLst>
          </p:cNvPr>
          <p:cNvSpPr>
            <a:spLocks xmlns:a="http://schemas.openxmlformats.org/drawingml/2006/main" noGrp="1"/>
          </p:cNvSpPr>
          <p:nvPr/>
        </p:nvSpPr>
        <p:spPr>
          <a:xfrm xmlns:a="http://schemas.openxmlformats.org/drawingml/2006/main">
            <a:off x="2905125" y="2714625"/>
            <a:ext cx="9525" cy="547688"/>
          </a:xfrm>
          <a:custGeom xmlns:a="http://schemas.openxmlformats.org/drawingml/2006/main">
            <a:pathLst>
              <a:path w="9525" h="547688">
                <a:moveTo>
                  <a:pt x="0" y="0"/>
                </a:moveTo>
                <a:lnTo>
                  <a:pt x="0" y="547688"/>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5D1D03EE-3DEB-4C7F-AE29-8900A30D09CE}"/>
              </a:ext>
            </a:extLst>
          </p:cNvPr>
          <p:cNvSpPr>
            <a:spLocks xmlns:a="http://schemas.openxmlformats.org/drawingml/2006/main" noGrp="1"/>
          </p:cNvSpPr>
          <p:nvPr/>
        </p:nvSpPr>
        <p:spPr>
          <a:xfrm xmlns:a="http://schemas.openxmlformats.org/drawingml/2006/main">
            <a:off x="2724150" y="326231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852807F0-1B3D-4E92-AC5F-9133BD18470B}"/>
              </a:ext>
            </a:extLst>
          </p:cNvPr>
          <p:cNvSpPr>
            <a:spLocks xmlns:a="http://schemas.openxmlformats.org/drawingml/2006/main" noGrp="1"/>
          </p:cNvSpPr>
          <p:nvPr/>
        </p:nvSpPr>
        <p:spPr>
          <a:xfrm xmlns:a="http://schemas.openxmlformats.org/drawingml/2006/main">
            <a:off x="2809875" y="336708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D693CDDD-9EA2-4D13-99FC-DD5F4484A24B}"/>
              </a:ext>
            </a:extLst>
          </p:cNvPr>
          <p:cNvSpPr>
            <a:spLocks xmlns:a="http://schemas.openxmlformats.org/drawingml/2006/main" noGrp="1"/>
          </p:cNvSpPr>
          <p:nvPr/>
        </p:nvSpPr>
        <p:spPr>
          <a:xfrm xmlns:a="http://schemas.openxmlformats.org/drawingml/2006/main">
            <a:off x="2905125" y="3367088"/>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1B5B8429-F7FA-4D94-864E-9C5D5A331072}"/>
              </a:ext>
            </a:extLst>
          </p:cNvPr>
          <p:cNvSpPr>
            <a:spLocks xmlns:a="http://schemas.openxmlformats.org/drawingml/2006/main" noGrp="1"/>
          </p:cNvSpPr>
          <p:nvPr/>
        </p:nvSpPr>
        <p:spPr>
          <a:xfrm xmlns:a="http://schemas.openxmlformats.org/drawingml/2006/main">
            <a:off x="2724150" y="35004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9B1D379E-6707-4D40-9A98-A950F453E6A5}"/>
              </a:ext>
            </a:extLst>
          </p:cNvPr>
          <p:cNvSpPr>
            <a:spLocks xmlns:a="http://schemas.openxmlformats.org/drawingml/2006/main" noGrp="1"/>
          </p:cNvSpPr>
          <p:nvPr/>
        </p:nvSpPr>
        <p:spPr>
          <a:xfrm xmlns:a="http://schemas.openxmlformats.org/drawingml/2006/main">
            <a:off x="2809875" y="36052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CEECCE2F-2984-41B1-94CF-7D070923450A}"/>
              </a:ext>
            </a:extLst>
          </p:cNvPr>
          <p:cNvSpPr>
            <a:spLocks xmlns:a="http://schemas.openxmlformats.org/drawingml/2006/main" noGrp="1"/>
          </p:cNvSpPr>
          <p:nvPr/>
        </p:nvSpPr>
        <p:spPr>
          <a:xfrm xmlns:a="http://schemas.openxmlformats.org/drawingml/2006/main">
            <a:off x="2905125" y="3605213"/>
            <a:ext cx="9525" cy="585788"/>
          </a:xfrm>
          <a:custGeom xmlns:a="http://schemas.openxmlformats.org/drawingml/2006/main">
            <a:pathLst>
              <a:path w="9525" h="585788">
                <a:moveTo>
                  <a:pt x="0" y="0"/>
                </a:moveTo>
                <a:lnTo>
                  <a:pt x="0" y="585788"/>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5187108B-5079-4F60-8F96-D4E0AE86BCF5}"/>
              </a:ext>
            </a:extLst>
          </p:cNvPr>
          <p:cNvSpPr>
            <a:spLocks xmlns:a="http://schemas.openxmlformats.org/drawingml/2006/main" noGrp="1"/>
          </p:cNvSpPr>
          <p:nvPr/>
        </p:nvSpPr>
        <p:spPr>
          <a:xfrm xmlns:a="http://schemas.openxmlformats.org/drawingml/2006/main">
            <a:off x="2581275" y="309086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C7230FC1-49AD-4361-A697-36A29E11573F}"/>
              </a:ext>
            </a:extLst>
          </p:cNvPr>
          <p:cNvSpPr>
            <a:spLocks xmlns:a="http://schemas.openxmlformats.org/drawingml/2006/main" noGrp="1"/>
          </p:cNvSpPr>
          <p:nvPr/>
        </p:nvSpPr>
        <p:spPr>
          <a:xfrm xmlns:a="http://schemas.openxmlformats.org/drawingml/2006/main">
            <a:off x="2581275" y="356711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64F0CEA4-F81C-4B40-A087-CCBA680D57C9}"/>
              </a:ext>
            </a:extLst>
          </p:cNvPr>
          <p:cNvSpPr>
            <a:spLocks xmlns:a="http://schemas.openxmlformats.org/drawingml/2006/main" noGrp="1"/>
          </p:cNvSpPr>
          <p:nvPr/>
        </p:nvSpPr>
        <p:spPr>
          <a:xfrm xmlns:a="http://schemas.openxmlformats.org/drawingml/2006/main">
            <a:off x="3143250" y="3243263"/>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ED2EB295-0980-45AA-92C3-4FF9C45132C2}"/>
              </a:ext>
            </a:extLst>
          </p:cNvPr>
          <p:cNvSpPr>
            <a:spLocks xmlns:a="http://schemas.openxmlformats.org/drawingml/2006/main" noGrp="1"/>
          </p:cNvSpPr>
          <p:nvPr/>
        </p:nvSpPr>
        <p:spPr>
          <a:xfrm xmlns:a="http://schemas.openxmlformats.org/drawingml/2006/main">
            <a:off x="2905125" y="2714625"/>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7570CE9D-A2C3-4FD5-A801-CA866FD240B7}"/>
              </a:ext>
            </a:extLst>
          </p:cNvPr>
          <p:cNvSpPr>
            <a:spLocks xmlns:a="http://schemas.openxmlformats.org/drawingml/2006/main" noGrp="1"/>
          </p:cNvSpPr>
          <p:nvPr/>
        </p:nvSpPr>
        <p:spPr>
          <a:xfrm xmlns:a="http://schemas.openxmlformats.org/drawingml/2006/main">
            <a:off x="3762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B32D5254-F985-418C-9107-6B1E772BB570}"/>
              </a:ext>
            </a:extLst>
          </p:cNvPr>
          <p:cNvSpPr>
            <a:spLocks xmlns:a="http://schemas.openxmlformats.org/drawingml/2006/main" noGrp="1"/>
          </p:cNvSpPr>
          <p:nvPr/>
        </p:nvSpPr>
        <p:spPr>
          <a:xfrm xmlns:a="http://schemas.openxmlformats.org/drawingml/2006/main">
            <a:off x="3752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29AF2754-6FFE-4319-A6E9-CF2B78B3DE89}"/>
              </a:ext>
            </a:extLst>
          </p:cNvPr>
          <p:cNvSpPr>
            <a:spLocks xmlns:a="http://schemas.openxmlformats.org/drawingml/2006/main" noGrp="1"/>
          </p:cNvSpPr>
          <p:nvPr/>
        </p:nvSpPr>
        <p:spPr>
          <a:xfrm xmlns:a="http://schemas.openxmlformats.org/drawingml/2006/main">
            <a:off x="4905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9" name="schematic-label-15">
            <a:extLst xmlns:a="http://schemas.openxmlformats.org/drawingml/2006/main">
              <a:ext uri="{FF2B5EF4-FFF2-40B4-BE49-F238E27FC236}">
                <a16:creationId xmlns:a16="http://schemas.microsoft.com/office/drawing/2014/main" id="{4D5840AD-E3D5-4DEB-8F18-F53A1976868E}"/>
              </a:ext>
            </a:extLst>
          </p:cNvPr>
          <p:cNvSpPr>
            <a:spLocks xmlns:a="http://schemas.openxmlformats.org/drawingml/2006/main" noGrp="1"/>
          </p:cNvSpPr>
          <p:nvPr/>
        </p:nvSpPr>
        <p:spPr>
          <a:xfrm xmlns:a="http://schemas.openxmlformats.org/drawingml/2006/main">
            <a:off x="4895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R2</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0" name="schematic-wire-16">
            <a:extLst xmlns:a="http://schemas.openxmlformats.org/drawingml/2006/main">
              <a:ext uri="{FF2B5EF4-FFF2-40B4-BE49-F238E27FC236}">
                <a16:creationId xmlns:a16="http://schemas.microsoft.com/office/drawing/2014/main" id="{1399F964-94BA-4147-B8E9-5EFE4A42313D}"/>
              </a:ext>
            </a:extLst>
          </p:cNvPr>
          <p:cNvSpPr>
            <a:spLocks xmlns:a="http://schemas.openxmlformats.org/drawingml/2006/main" noGrp="1"/>
          </p:cNvSpPr>
          <p:nvPr/>
        </p:nvSpPr>
        <p:spPr>
          <a:xfrm xmlns:a="http://schemas.openxmlformats.org/drawingml/2006/main">
            <a:off x="6048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81" name="schematic-label-17">
            <a:extLst xmlns:a="http://schemas.openxmlformats.org/drawingml/2006/main">
              <a:ext uri="{FF2B5EF4-FFF2-40B4-BE49-F238E27FC236}">
                <a16:creationId xmlns:a16="http://schemas.microsoft.com/office/drawing/2014/main" id="{75F2E09A-9EFE-47AF-B105-29ECF35B9B78}"/>
              </a:ext>
            </a:extLst>
          </p:cNvPr>
          <p:cNvSpPr>
            <a:spLocks xmlns:a="http://schemas.openxmlformats.org/drawingml/2006/main" noGrp="1"/>
          </p:cNvSpPr>
          <p:nvPr/>
        </p:nvSpPr>
        <p:spPr>
          <a:xfrm xmlns:a="http://schemas.openxmlformats.org/drawingml/2006/main">
            <a:off x="6038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R3</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2" name="schematic-wire-18">
            <a:extLst xmlns:a="http://schemas.openxmlformats.org/drawingml/2006/main">
              <a:ext uri="{FF2B5EF4-FFF2-40B4-BE49-F238E27FC236}">
                <a16:creationId xmlns:a16="http://schemas.microsoft.com/office/drawing/2014/main" id="{20C79DC1-9299-40D2-BDB5-818E566C4655}"/>
              </a:ext>
            </a:extLst>
          </p:cNvPr>
          <p:cNvSpPr>
            <a:spLocks xmlns:a="http://schemas.openxmlformats.org/drawingml/2006/main" noGrp="1"/>
          </p:cNvSpPr>
          <p:nvPr/>
        </p:nvSpPr>
        <p:spPr>
          <a:xfrm xmlns:a="http://schemas.openxmlformats.org/drawingml/2006/main">
            <a:off x="5476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3" name="schematic-wire-19">
            <a:extLst xmlns:a="http://schemas.openxmlformats.org/drawingml/2006/main">
              <a:ext uri="{FF2B5EF4-FFF2-40B4-BE49-F238E27FC236}">
                <a16:creationId xmlns:a16="http://schemas.microsoft.com/office/drawing/2014/main" id="{1E79FB84-2E23-41BD-BF31-2ADA9B6A1E96}"/>
              </a:ext>
            </a:extLst>
          </p:cNvPr>
          <p:cNvSpPr>
            <a:spLocks xmlns:a="http://schemas.openxmlformats.org/drawingml/2006/main" noGrp="1"/>
          </p:cNvSpPr>
          <p:nvPr/>
        </p:nvSpPr>
        <p:spPr>
          <a:xfrm xmlns:a="http://schemas.openxmlformats.org/drawingml/2006/main">
            <a:off x="6619875" y="2714625"/>
            <a:ext cx="381000" cy="1476375"/>
          </a:xfrm>
          <a:custGeom xmlns:a="http://schemas.openxmlformats.org/drawingml/2006/main">
            <a:pathLst>
              <a:path w="381000" h="1476375">
                <a:moveTo>
                  <a:pt x="0" y="0"/>
                </a:moveTo>
                <a:lnTo>
                  <a:pt x="381000" y="0"/>
                </a:lnTo>
                <a:lnTo>
                  <a:pt x="381000" y="1476375"/>
                </a:lnTo>
              </a:path>
            </a:pathLst>
          </a:custGeom>
          <a:noFill xmlns:a="http://schemas.openxmlformats.org/drawingml/2006/main"/>
          <a:ln xmlns:a="http://schemas.openxmlformats.org/drawingml/2006/main" w="21908">
            <a:solidFill>
              <a:srgbClr val="17252D"/>
            </a:solidFill>
          </a:ln>
        </p:spPr>
      </p:sp>
      <p:sp>
        <p:nvSpPr>
          <p:cNvPr id="84" name="schematic-wire-20">
            <a:extLst xmlns:a="http://schemas.openxmlformats.org/drawingml/2006/main">
              <a:ext uri="{FF2B5EF4-FFF2-40B4-BE49-F238E27FC236}">
                <a16:creationId xmlns:a16="http://schemas.microsoft.com/office/drawing/2014/main" id="{EDA91A9D-3085-4192-B4DB-BE6573A87FA8}"/>
              </a:ext>
            </a:extLst>
          </p:cNvPr>
          <p:cNvSpPr>
            <a:spLocks xmlns:a="http://schemas.openxmlformats.org/drawingml/2006/main" noGrp="1"/>
          </p:cNvSpPr>
          <p:nvPr/>
        </p:nvSpPr>
        <p:spPr>
          <a:xfrm xmlns:a="http://schemas.openxmlformats.org/drawingml/2006/main">
            <a:off x="4333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5" name="schematic-wire-21">
            <a:extLst xmlns:a="http://schemas.openxmlformats.org/drawingml/2006/main">
              <a:ext uri="{FF2B5EF4-FFF2-40B4-BE49-F238E27FC236}">
                <a16:creationId xmlns:a16="http://schemas.microsoft.com/office/drawing/2014/main" id="{8E41B5E6-C634-4240-AC79-1847E869053A}"/>
              </a:ext>
            </a:extLst>
          </p:cNvPr>
          <p:cNvSpPr>
            <a:spLocks xmlns:a="http://schemas.openxmlformats.org/drawingml/2006/main" noGrp="1"/>
          </p:cNvSpPr>
          <p:nvPr/>
        </p:nvSpPr>
        <p:spPr>
          <a:xfrm xmlns:a="http://schemas.openxmlformats.org/drawingml/2006/main">
            <a:off x="6572250" y="4191000"/>
            <a:ext cx="428625" cy="9525"/>
          </a:xfrm>
          <a:custGeom xmlns:a="http://schemas.openxmlformats.org/drawingml/2006/main">
            <a:pathLst>
              <a:path w="428625" h="9525">
                <a:moveTo>
                  <a:pt x="428625" y="0"/>
                </a:moveTo>
                <a:lnTo>
                  <a:pt x="0" y="0"/>
                </a:lnTo>
              </a:path>
            </a:pathLst>
          </a:custGeom>
          <a:noFill xmlns:a="http://schemas.openxmlformats.org/drawingml/2006/main"/>
          <a:ln xmlns:a="http://schemas.openxmlformats.org/drawingml/2006/main" w="21908">
            <a:solidFill>
              <a:srgbClr val="B4232C"/>
            </a:solidFill>
          </a:ln>
        </p:spPr>
      </p:sp>
      <p:sp>
        <p:nvSpPr>
          <p:cNvPr id="86" name="schematic-wire-22">
            <a:extLst xmlns:a="http://schemas.openxmlformats.org/drawingml/2006/main">
              <a:ext uri="{FF2B5EF4-FFF2-40B4-BE49-F238E27FC236}">
                <a16:creationId xmlns:a16="http://schemas.microsoft.com/office/drawing/2014/main" id="{106F7673-3702-422F-BED5-1946A31E4184}"/>
              </a:ext>
            </a:extLst>
          </p:cNvPr>
          <p:cNvSpPr>
            <a:spLocks xmlns:a="http://schemas.openxmlformats.org/drawingml/2006/main" noGrp="1"/>
          </p:cNvSpPr>
          <p:nvPr/>
        </p:nvSpPr>
        <p:spPr>
          <a:xfrm xmlns:a="http://schemas.openxmlformats.org/drawingml/2006/main">
            <a:off x="2905125" y="4191000"/>
            <a:ext cx="3286125" cy="9525"/>
          </a:xfrm>
          <a:custGeom xmlns:a="http://schemas.openxmlformats.org/drawingml/2006/main">
            <a:pathLst>
              <a:path w="3286125" h="9525">
                <a:moveTo>
                  <a:pt x="3286125" y="0"/>
                </a:moveTo>
                <a:lnTo>
                  <a:pt x="0" y="0"/>
                </a:lnTo>
              </a:path>
            </a:pathLst>
          </a:custGeom>
          <a:noFill xmlns:a="http://schemas.openxmlformats.org/drawingml/2006/main"/>
          <a:ln xmlns:a="http://schemas.openxmlformats.org/drawingml/2006/main" w="21908">
            <a:solidFill>
              <a:srgbClr val="17252D"/>
            </a:solidFill>
          </a:ln>
        </p:spPr>
      </p:sp>
      <p:sp>
        <p:nvSpPr>
          <p:cNvPr id="87" name="schematic-node-23">
            <a:extLst xmlns:a="http://schemas.openxmlformats.org/drawingml/2006/main">
              <a:ext uri="{FF2B5EF4-FFF2-40B4-BE49-F238E27FC236}">
                <a16:creationId xmlns:a16="http://schemas.microsoft.com/office/drawing/2014/main" id="{E4F96629-D9A8-4532-88B1-E767655C868B}"/>
              </a:ext>
            </a:extLst>
          </p:cNvPr>
          <p:cNvSpPr>
            <a:spLocks xmlns:a="http://schemas.openxmlformats.org/drawingml/2006/main" noGrp="1"/>
          </p:cNvSpPr>
          <p:nvPr/>
        </p:nvSpPr>
        <p:spPr>
          <a:xfrm xmlns:a="http://schemas.openxmlformats.org/drawingml/2006/main">
            <a:off x="6191250" y="4000500"/>
            <a:ext cx="381000" cy="381000"/>
          </a:xfrm>
          <a:prstGeom xmlns:a="http://schemas.openxmlformats.org/drawingml/2006/main" prst="ellipse">
            <a:avLst/>
          </a:prstGeom>
          <a:solidFill xmlns:a="http://schemas.openxmlformats.org/drawingml/2006/main">
            <a:srgbClr val="FFFFFF"/>
          </a:solidFill>
          <a:ln xmlns:a="http://schemas.openxmlformats.org/drawingml/2006/main" w="14288">
            <a:solidFill>
              <a:srgbClr val="17252D"/>
            </a:solidFill>
          </a:ln>
        </p:spPr>
      </p:sp>
      <p:sp>
        <p:nvSpPr>
          <p:cNvPr id="88" name="schematic-label-24">
            <a:extLst xmlns:a="http://schemas.openxmlformats.org/drawingml/2006/main">
              <a:ext uri="{FF2B5EF4-FFF2-40B4-BE49-F238E27FC236}">
                <a16:creationId xmlns:a16="http://schemas.microsoft.com/office/drawing/2014/main" id="{5DA0F171-BB41-489B-957A-078EB47B8756}"/>
              </a:ext>
            </a:extLst>
          </p:cNvPr>
          <p:cNvSpPr>
            <a:spLocks xmlns:a="http://schemas.openxmlformats.org/drawingml/2006/main" noGrp="1"/>
          </p:cNvSpPr>
          <p:nvPr/>
        </p:nvSpPr>
        <p:spPr>
          <a:xfrm xmlns:a="http://schemas.openxmlformats.org/drawingml/2006/main">
            <a:off x="6191250" y="4029075"/>
            <a:ext cx="381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ctr">
              <a:defRPr sz="1725" b="1">
                <a:solidFill>
                  <a:srgbClr val="17252D"/>
                </a:solidFill>
                <a:latin typeface="Arial"/>
                <a:ea typeface="Arial"/>
                <a:cs typeface="Arial"/>
              </a:defRPr>
            </a:defPPr>
            <a:lvl1pPr algn="ctr">
              <a:defRPr sz="1725" b="1">
                <a:solidFill>
                  <a:srgbClr val="17252D"/>
                </a:solidFill>
                <a:latin typeface="Arial"/>
                <a:ea typeface="Arial"/>
                <a:cs typeface="Arial"/>
              </a:defRPr>
            </a:lvl1pPr>
            <a:lvl2pPr algn="ctr">
              <a:defRPr sz="1725" b="1">
                <a:solidFill>
                  <a:srgbClr val="17252D"/>
                </a:solidFill>
                <a:latin typeface="Arial"/>
                <a:ea typeface="Arial"/>
                <a:cs typeface="Arial"/>
              </a:defRPr>
            </a:lvl2pPr>
            <a:lvl3pPr algn="ctr">
              <a:defRPr sz="1725" b="1">
                <a:solidFill>
                  <a:srgbClr val="17252D"/>
                </a:solidFill>
                <a:latin typeface="Arial"/>
                <a:ea typeface="Arial"/>
                <a:cs typeface="Arial"/>
              </a:defRPr>
            </a:lvl3pPr>
            <a:lvl4pPr algn="ctr">
              <a:defRPr sz="1725" b="1">
                <a:solidFill>
                  <a:srgbClr val="17252D"/>
                </a:solidFill>
                <a:latin typeface="Arial"/>
                <a:ea typeface="Arial"/>
                <a:cs typeface="Arial"/>
              </a:defRPr>
            </a:lvl4pPr>
            <a:lvl5pPr algn="ctr">
              <a:defRPr sz="1725" b="1">
                <a:solidFill>
                  <a:srgbClr val="17252D"/>
                </a:solidFill>
                <a:latin typeface="Arial"/>
                <a:ea typeface="Arial"/>
                <a:cs typeface="Arial"/>
              </a:defRPr>
            </a:lvl5pPr>
            <a:lvl6pPr algn="ctr">
              <a:defRPr sz="1725" b="1">
                <a:solidFill>
                  <a:srgbClr val="17252D"/>
                </a:solidFill>
                <a:latin typeface="Arial"/>
                <a:ea typeface="Arial"/>
                <a:cs typeface="Arial"/>
              </a:defRPr>
            </a:lvl6pPr>
            <a:lvl7pPr algn="ctr">
              <a:defRPr sz="1725" b="1">
                <a:solidFill>
                  <a:srgbClr val="17252D"/>
                </a:solidFill>
                <a:latin typeface="Arial"/>
                <a:ea typeface="Arial"/>
                <a:cs typeface="Arial"/>
              </a:defRPr>
            </a:lvl7pPr>
            <a:lvl8pPr algn="ctr">
              <a:defRPr sz="1725" b="1">
                <a:solidFill>
                  <a:srgbClr val="17252D"/>
                </a:solidFill>
                <a:latin typeface="Arial"/>
                <a:ea typeface="Arial"/>
                <a:cs typeface="Arial"/>
              </a:defRPr>
            </a:lvl8pPr>
            <a:lvl9pPr algn="ctr">
              <a:defRPr sz="1725" b="1">
                <a:solidFill>
                  <a:srgbClr val="17252D"/>
                </a:solidFill>
                <a:latin typeface="Arial"/>
                <a:ea typeface="Arial"/>
                <a:cs typeface="Arial"/>
              </a:defRPr>
            </a:lvl9pPr>
          </a:lstStyle>
          <a:p xmlns:a="http://schemas.openxmlformats.org/drawingml/2006/main">
            <a:pPr algn="ctr">
              <a:defRPr sz="1725" b="1">
                <a:solidFill>
                  <a:srgbClr val="17252D"/>
                </a:solidFill>
                <a:latin typeface="Arial"/>
                <a:ea typeface="Arial"/>
                <a:cs typeface="Arial"/>
              </a:defRPr>
            </a:pPr>
            <a:r>
              <a:rPr sz="1725" b="1">
                <a:solidFill>
                  <a:srgbClr val="17252D"/>
                </a:solidFill>
                <a:latin typeface="Arial"/>
                <a:ea typeface="Arial"/>
                <a:cs typeface="Arial"/>
              </a:rPr>
              <a:t>A</a:t>
            </a:r>
          </a:p>
        </p:txBody>
      </p:sp>
      <p:sp>
        <p:nvSpPr>
          <p:cNvPr id="89" name="schematic-label-25">
            <a:extLst xmlns:a="http://schemas.openxmlformats.org/drawingml/2006/main">
              <a:ext uri="{FF2B5EF4-FFF2-40B4-BE49-F238E27FC236}">
                <a16:creationId xmlns:a16="http://schemas.microsoft.com/office/drawing/2014/main" id="{30894699-1DD2-43D9-AFB8-C5DC8ED0B3BC}"/>
              </a:ext>
            </a:extLst>
          </p:cNvPr>
          <p:cNvSpPr>
            <a:spLocks xmlns:a="http://schemas.openxmlformats.org/drawingml/2006/main" noGrp="1"/>
          </p:cNvSpPr>
          <p:nvPr/>
        </p:nvSpPr>
        <p:spPr>
          <a:xfrm xmlns:a="http://schemas.openxmlformats.org/drawingml/2006/main">
            <a:off x="6610350" y="3905250"/>
            <a:ext cx="190500" cy="219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B4232C"/>
                </a:solidFill>
                <a:latin typeface="Arial"/>
                <a:ea typeface="Arial"/>
                <a:cs typeface="Arial"/>
              </a:defRPr>
            </a:defPPr>
            <a:lvl1pPr>
              <a:defRPr sz="1350" b="1">
                <a:solidFill>
                  <a:srgbClr val="B4232C"/>
                </a:solidFill>
                <a:latin typeface="Arial"/>
                <a:ea typeface="Arial"/>
                <a:cs typeface="Arial"/>
              </a:defRPr>
            </a:lvl1pPr>
            <a:lvl2pPr>
              <a:defRPr sz="1350" b="1">
                <a:solidFill>
                  <a:srgbClr val="B4232C"/>
                </a:solidFill>
                <a:latin typeface="Arial"/>
                <a:ea typeface="Arial"/>
                <a:cs typeface="Arial"/>
              </a:defRPr>
            </a:lvl2pPr>
            <a:lvl3pPr>
              <a:defRPr sz="1350" b="1">
                <a:solidFill>
                  <a:srgbClr val="B4232C"/>
                </a:solidFill>
                <a:latin typeface="Arial"/>
                <a:ea typeface="Arial"/>
                <a:cs typeface="Arial"/>
              </a:defRPr>
            </a:lvl3pPr>
            <a:lvl4pPr>
              <a:defRPr sz="1350" b="1">
                <a:solidFill>
                  <a:srgbClr val="B4232C"/>
                </a:solidFill>
                <a:latin typeface="Arial"/>
                <a:ea typeface="Arial"/>
                <a:cs typeface="Arial"/>
              </a:defRPr>
            </a:lvl4pPr>
            <a:lvl5pPr>
              <a:defRPr sz="1350" b="1">
                <a:solidFill>
                  <a:srgbClr val="B4232C"/>
                </a:solidFill>
                <a:latin typeface="Arial"/>
                <a:ea typeface="Arial"/>
                <a:cs typeface="Arial"/>
              </a:defRPr>
            </a:lvl5pPr>
            <a:lvl6pPr>
              <a:defRPr sz="1350" b="1">
                <a:solidFill>
                  <a:srgbClr val="B4232C"/>
                </a:solidFill>
                <a:latin typeface="Arial"/>
                <a:ea typeface="Arial"/>
                <a:cs typeface="Arial"/>
              </a:defRPr>
            </a:lvl6pPr>
            <a:lvl7pPr>
              <a:defRPr sz="1350" b="1">
                <a:solidFill>
                  <a:srgbClr val="B4232C"/>
                </a:solidFill>
                <a:latin typeface="Arial"/>
                <a:ea typeface="Arial"/>
                <a:cs typeface="Arial"/>
              </a:defRPr>
            </a:lvl7pPr>
            <a:lvl8pPr>
              <a:defRPr sz="1350" b="1">
                <a:solidFill>
                  <a:srgbClr val="B4232C"/>
                </a:solidFill>
                <a:latin typeface="Arial"/>
                <a:ea typeface="Arial"/>
                <a:cs typeface="Arial"/>
              </a:defRPr>
            </a:lvl8pPr>
            <a:lvl9pPr>
              <a:defRPr sz="1350" b="1">
                <a:solidFill>
                  <a:srgbClr val="B4232C"/>
                </a:solidFill>
                <a:latin typeface="Arial"/>
                <a:ea typeface="Arial"/>
                <a:cs typeface="Arial"/>
              </a:defRPr>
            </a:lvl9pPr>
          </a:lstStyle>
          <a:p xmlns:a="http://schemas.openxmlformats.org/drawingml/2006/main">
            <a:pPr>
              <a:defRPr sz="1350" b="1">
                <a:solidFill>
                  <a:srgbClr val="B4232C"/>
                </a:solidFill>
                <a:latin typeface="Arial"/>
                <a:ea typeface="Arial"/>
                <a:cs typeface="Arial"/>
              </a:defRPr>
            </a:pPr>
            <a:r>
              <a:rPr sz="1350" b="1">
                <a:solidFill>
                  <a:srgbClr val="B4232C"/>
                </a:solidFill>
                <a:latin typeface="Arial"/>
                <a:ea typeface="Arial"/>
                <a:cs typeface="Arial"/>
              </a:rPr>
              <a:t>+</a:t>
            </a:r>
          </a:p>
        </p:txBody>
      </p:sp>
      <p:sp>
        <p:nvSpPr>
          <p:cNvPr id="90" name="schematic-label-26">
            <a:extLst xmlns:a="http://schemas.openxmlformats.org/drawingml/2006/main">
              <a:ext uri="{FF2B5EF4-FFF2-40B4-BE49-F238E27FC236}">
                <a16:creationId xmlns:a16="http://schemas.microsoft.com/office/drawing/2014/main" id="{E7A9523E-6228-4580-9238-7245A95412A1}"/>
              </a:ext>
            </a:extLst>
          </p:cNvPr>
          <p:cNvSpPr>
            <a:spLocks xmlns:a="http://schemas.openxmlformats.org/drawingml/2006/main" noGrp="1"/>
          </p:cNvSpPr>
          <p:nvPr/>
        </p:nvSpPr>
        <p:spPr>
          <a:xfrm xmlns:a="http://schemas.openxmlformats.org/drawingml/2006/main">
            <a:off x="5724525" y="4295775"/>
            <a:ext cx="4572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0">
                <a:solidFill>
                  <a:srgbClr val="17252D"/>
                </a:solidFill>
                <a:latin typeface="Arial"/>
                <a:ea typeface="Arial"/>
                <a:cs typeface="Arial"/>
              </a:defRPr>
            </a:defPPr>
            <a:lvl1pPr>
              <a:defRPr sz="1050" b="0">
                <a:solidFill>
                  <a:srgbClr val="17252D"/>
                </a:solidFill>
                <a:latin typeface="Arial"/>
                <a:ea typeface="Arial"/>
                <a:cs typeface="Arial"/>
              </a:defRPr>
            </a:lvl1pPr>
            <a:lvl2pPr>
              <a:defRPr sz="1050" b="0">
                <a:solidFill>
                  <a:srgbClr val="17252D"/>
                </a:solidFill>
                <a:latin typeface="Arial"/>
                <a:ea typeface="Arial"/>
                <a:cs typeface="Arial"/>
              </a:defRPr>
            </a:lvl2pPr>
            <a:lvl3pPr>
              <a:defRPr sz="1050" b="0">
                <a:solidFill>
                  <a:srgbClr val="17252D"/>
                </a:solidFill>
                <a:latin typeface="Arial"/>
                <a:ea typeface="Arial"/>
                <a:cs typeface="Arial"/>
              </a:defRPr>
            </a:lvl3pPr>
            <a:lvl4pPr>
              <a:defRPr sz="1050" b="0">
                <a:solidFill>
                  <a:srgbClr val="17252D"/>
                </a:solidFill>
                <a:latin typeface="Arial"/>
                <a:ea typeface="Arial"/>
                <a:cs typeface="Arial"/>
              </a:defRPr>
            </a:lvl4pPr>
            <a:lvl5pPr>
              <a:defRPr sz="1050" b="0">
                <a:solidFill>
                  <a:srgbClr val="17252D"/>
                </a:solidFill>
                <a:latin typeface="Arial"/>
                <a:ea typeface="Arial"/>
                <a:cs typeface="Arial"/>
              </a:defRPr>
            </a:lvl5pPr>
            <a:lvl6pPr>
              <a:defRPr sz="1050" b="0">
                <a:solidFill>
                  <a:srgbClr val="17252D"/>
                </a:solidFill>
                <a:latin typeface="Arial"/>
                <a:ea typeface="Arial"/>
                <a:cs typeface="Arial"/>
              </a:defRPr>
            </a:lvl6pPr>
            <a:lvl7pPr>
              <a:defRPr sz="1050" b="0">
                <a:solidFill>
                  <a:srgbClr val="17252D"/>
                </a:solidFill>
                <a:latin typeface="Arial"/>
                <a:ea typeface="Arial"/>
                <a:cs typeface="Arial"/>
              </a:defRPr>
            </a:lvl7pPr>
            <a:lvl8pPr>
              <a:defRPr sz="1050" b="0">
                <a:solidFill>
                  <a:srgbClr val="17252D"/>
                </a:solidFill>
                <a:latin typeface="Arial"/>
                <a:ea typeface="Arial"/>
                <a:cs typeface="Arial"/>
              </a:defRPr>
            </a:lvl8pPr>
            <a:lvl9pPr>
              <a:defRPr sz="1050" b="0">
                <a:solidFill>
                  <a:srgbClr val="17252D"/>
                </a:solidFill>
                <a:latin typeface="Arial"/>
                <a:ea typeface="Arial"/>
                <a:cs typeface="Arial"/>
              </a:defRPr>
            </a:lvl9pPr>
          </a:lstStyle>
          <a:p xmlns:a="http://schemas.openxmlformats.org/drawingml/2006/main">
            <a:pPr>
              <a:defRPr sz="1050" b="0">
                <a:solidFill>
                  <a:srgbClr val="17252D"/>
                </a:solidFill>
                <a:latin typeface="Arial"/>
                <a:ea typeface="Arial"/>
                <a:cs typeface="Arial"/>
              </a:defRPr>
            </a:pPr>
            <a:r>
              <a:rPr sz="1050" b="0">
                <a:solidFill>
                  <a:srgbClr val="17252D"/>
                </a:solidFill>
                <a:latin typeface="Arial"/>
                <a:ea typeface="Arial"/>
                <a:cs typeface="Arial"/>
              </a:rPr>
              <a:t>COM</a:t>
            </a:r>
          </a:p>
        </p:txBody>
      </p:sp>
    </p:spTree>
    <p:extLst>
      <p:ext uri="{BB962C8B-B14F-4D97-AF65-F5344CB8AC3E}">
        <p14:creationId xmlns:p14="http://schemas.microsoft.com/office/powerpoint/2010/main" val="188478927"/>
      </p:ext>
    </p:extLst>
  </p:cSld>
</p:sld>
</file>

<file path=ppt/slides/slide14.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7F511211-60AE-4B6B-B632-65C3539CAF2D}"/>
              </a:ext>
            </a:extLst>
          </p:cNvPr>
          <p:cNvPicPr>
            <a:picLocks xmlns:a="http://schemas.openxmlformats.org/drawingml/2006/main" noChangeAspect="1"/>
          </p:cNvPicPr>
          <p:nvPr/>
        </p:nvPicPr>
        <p:blipFill>
          <a:blip xmlns:r="http://schemas.openxmlformats.org/officeDocument/2006/relationships" xmlns:a="http://schemas.openxmlformats.org/drawingml/2006/main" r:embed="Rca4063b8521e4d8c"/>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Series current measurement</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2BF479F6-2EAC-4CAF-8E35-647D65DCC4F2}"/>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0A060245-23D4-406F-B796-AC09BF7AA443}"/>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3     STEP 4 OF 5     BREADBOARD CHECK</a:t>
            </a:r>
          </a:p>
        </p:txBody>
      </p:sp>
      <p:sp>
        <p:nvSpPr>
          <p:cNvPr id="52" name="student-count">
            <a:extLst xmlns:a="http://schemas.openxmlformats.org/drawingml/2006/main">
              <a:ext uri="{FF2B5EF4-FFF2-40B4-BE49-F238E27FC236}">
                <a16:creationId xmlns:a16="http://schemas.microsoft.com/office/drawing/2014/main" id="{42A7AAA8-FB21-48D7-ACC3-342B46EE9AA6}"/>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14 / 27</a:t>
            </a:r>
          </a:p>
        </p:txBody>
      </p:sp>
      <p:sp>
        <p:nvSpPr>
          <p:cNvPr id="53" name="student-footer">
            <a:extLst xmlns:a="http://schemas.openxmlformats.org/drawingml/2006/main">
              <a:ext uri="{FF2B5EF4-FFF2-40B4-BE49-F238E27FC236}">
                <a16:creationId xmlns:a16="http://schemas.microsoft.com/office/drawing/2014/main" id="{A5B7514F-C780-4E4C-84D1-C14CDC91AE14}"/>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14 of 27</a:t>
            </a:r>
          </a:p>
        </p:txBody>
      </p:sp>
      <p:pic>
        <p:nvPicPr>
          <p:cNvPr id="54" name="">
            <a:extLst xmlns:a="http://schemas.openxmlformats.org/drawingml/2006/main">
              <a:ext uri="{FF2B5EF4-FFF2-40B4-BE49-F238E27FC236}">
                <a16:creationId xmlns:a16="http://schemas.microsoft.com/office/drawing/2014/main" id="{67FBB062-A5E7-416A-8C81-52745FE5C520}"/>
              </a:ext>
            </a:extLst>
          </p:cNvPr>
          <p:cNvPicPr>
            <a:picLocks xmlns:a="http://schemas.openxmlformats.org/drawingml/2006/main" noChangeAspect="1"/>
          </p:cNvPicPr>
          <p:nvPr/>
        </p:nvPicPr>
        <p:blipFill>
          <a:blip xmlns:r="http://schemas.openxmlformats.org/officeDocument/2006/relationships" xmlns:a="http://schemas.openxmlformats.org/drawingml/2006/main" r:embed="Rf06fbc98c3854f16"/>
          <a:stretch xmlns:a="http://schemas.openxmlformats.org/drawingml/2006/main"/>
        </p:blipFill>
        <p:spPr>
          <a:xfrm xmlns:a="http://schemas.openxmlformats.org/drawingml/2006/main">
            <a:off x="2286000" y="2233626"/>
            <a:ext cx="5286375" cy="2390748"/>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0EB3AFD6-C1A7-4A9D-B4BF-76B8F6D1E3CC}"/>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The current meter replaces the removed jumper. Follow your meter’s jack labels.</a:t>
            </a:r>
          </a:p>
        </p:txBody>
      </p:sp>
      <p:sp>
        <p:nvSpPr>
          <p:cNvPr id="56" name="student-step-190">
            <a:extLst xmlns:a="http://schemas.openxmlformats.org/drawingml/2006/main">
              <a:ext uri="{FF2B5EF4-FFF2-40B4-BE49-F238E27FC236}">
                <a16:creationId xmlns:a16="http://schemas.microsoft.com/office/drawing/2014/main" id="{DA30343A-5BFC-4134-932C-88D5C60A3C2B}"/>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DISCONNECT THE PACK</a:t>
            </a:r>
          </a:p>
        </p:txBody>
      </p:sp>
      <p:sp>
        <p:nvSpPr>
          <p:cNvPr id="57" name="student-body-190">
            <a:extLst xmlns:a="http://schemas.openxmlformats.org/drawingml/2006/main">
              <a:ext uri="{FF2B5EF4-FFF2-40B4-BE49-F238E27FC236}">
                <a16:creationId xmlns:a16="http://schemas.microsoft.com/office/drawing/2014/main" id="{18EF0173-E922-46D1-B3D6-8157C5FD98F4}"/>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Remove the black R3 return jumper to create one gap.</a:t>
            </a:r>
          </a:p>
        </p:txBody>
      </p:sp>
      <p:sp>
        <p:nvSpPr>
          <p:cNvPr id="58" name="student-step-305">
            <a:extLst xmlns:a="http://schemas.openxmlformats.org/drawingml/2006/main">
              <a:ext uri="{FF2B5EF4-FFF2-40B4-BE49-F238E27FC236}">
                <a16:creationId xmlns:a16="http://schemas.microsoft.com/office/drawing/2014/main" id="{A6ADD2B0-6A06-41B2-8186-F1F86FC2857D}"/>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INSERT THE METER</a:t>
            </a:r>
          </a:p>
        </p:txBody>
      </p:sp>
      <p:sp>
        <p:nvSpPr>
          <p:cNvPr id="59" name="student-body-305">
            <a:extLst xmlns:a="http://schemas.openxmlformats.org/drawingml/2006/main">
              <a:ext uri="{FF2B5EF4-FFF2-40B4-BE49-F238E27FC236}">
                <a16:creationId xmlns:a16="http://schemas.microsoft.com/office/drawing/2014/main" id="{6C5299C3-8FC1-48ED-8930-D325933C42AE}"/>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Select DC current. Red to R3, COM to the negative rail. Ask for a wiring check.</a:t>
            </a:r>
          </a:p>
        </p:txBody>
      </p:sp>
      <p:sp>
        <p:nvSpPr>
          <p:cNvPr id="60" name="student-step-420">
            <a:extLst xmlns:a="http://schemas.openxmlformats.org/drawingml/2006/main">
              <a:ext uri="{FF2B5EF4-FFF2-40B4-BE49-F238E27FC236}">
                <a16:creationId xmlns:a16="http://schemas.microsoft.com/office/drawing/2014/main" id="{F0FE4E72-962F-40C2-8CF8-D5110468BF18}"/>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AND RESTORE</a:t>
            </a:r>
          </a:p>
        </p:txBody>
      </p:sp>
      <p:sp>
        <p:nvSpPr>
          <p:cNvPr id="61" name="student-body-420">
            <a:extLst xmlns:a="http://schemas.openxmlformats.org/drawingml/2006/main">
              <a:ext uri="{FF2B5EF4-FFF2-40B4-BE49-F238E27FC236}">
                <a16:creationId xmlns:a16="http://schemas.microsoft.com/office/drawing/2014/main" id="{E0B994A2-EBDD-4537-83CF-AE1CDA4D9D4B}"/>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Reconnect and record mA. Disconnect, remove the meter and restore the return jumper.</a:t>
            </a:r>
          </a:p>
        </p:txBody>
      </p:sp>
      <p:sp>
        <p:nvSpPr>
          <p:cNvPr id="62" name="student-check-label">
            <a:extLst xmlns:a="http://schemas.openxmlformats.org/drawingml/2006/main">
              <a:ext uri="{FF2B5EF4-FFF2-40B4-BE49-F238E27FC236}">
                <a16:creationId xmlns:a16="http://schemas.microsoft.com/office/drawing/2014/main" id="{A883C48F-1EF6-4D5F-9752-38E150D03F71}"/>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5BDE0DB4-401A-4889-A192-ECA8C166E475}"/>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a fused input and suitable range. Never place an ammeter across the pack.</a:t>
            </a:r>
          </a:p>
        </p:txBody>
      </p:sp>
    </p:spTree>
    <p:extLst>
      <p:ext uri="{BB962C8B-B14F-4D97-AF65-F5344CB8AC3E}">
        <p14:creationId xmlns:p14="http://schemas.microsoft.com/office/powerpoint/2010/main" val="188478927"/>
      </p:ext>
    </p:extLst>
  </p:cSld>
</p:sld>
</file>

<file path=ppt/slides/slide15.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A0B1D2F8-6EAE-47EC-8FC2-B467203C51E6}"/>
              </a:ext>
            </a:extLst>
          </p:cNvPr>
          <p:cNvPicPr>
            <a:picLocks xmlns:a="http://schemas.openxmlformats.org/drawingml/2006/main" noChangeAspect="1"/>
          </p:cNvPicPr>
          <p:nvPr/>
        </p:nvPicPr>
        <p:blipFill>
          <a:blip xmlns:r="http://schemas.openxmlformats.org/officeDocument/2006/relationships" xmlns:a="http://schemas.openxmlformats.org/drawingml/2006/main" r:embed="Rdc9bc5d988d842ce"/>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Current at three positions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4E24D852-DE59-41A7-9289-634BF5B786E1}"/>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A9BF83C5-0FA1-482F-AEDB-B03A7F9361B1}"/>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3     STEP 5 OF 5</a:t>
            </a:r>
          </a:p>
        </p:txBody>
      </p:sp>
      <p:sp>
        <p:nvSpPr>
          <p:cNvPr id="46" name="student-count">
            <a:extLst xmlns:a="http://schemas.openxmlformats.org/drawingml/2006/main">
              <a:ext uri="{FF2B5EF4-FFF2-40B4-BE49-F238E27FC236}">
                <a16:creationId xmlns:a16="http://schemas.microsoft.com/office/drawing/2014/main" id="{75DEC7CB-6233-499D-8A59-E38A1E10048C}"/>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15 / 27</a:t>
            </a:r>
          </a:p>
        </p:txBody>
      </p:sp>
      <p:sp>
        <p:nvSpPr>
          <p:cNvPr id="47" name="student-footer">
            <a:extLst xmlns:a="http://schemas.openxmlformats.org/drawingml/2006/main">
              <a:ext uri="{FF2B5EF4-FFF2-40B4-BE49-F238E27FC236}">
                <a16:creationId xmlns:a16="http://schemas.microsoft.com/office/drawing/2014/main" id="{EBC53A7E-6D1E-445D-884E-0199DCF8CC5B}"/>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15 of 27</a:t>
            </a:r>
          </a:p>
        </p:txBody>
      </p:sp>
      <p:sp>
        <p:nvSpPr>
          <p:cNvPr id="48" name="student-results-prompt">
            <a:extLst xmlns:a="http://schemas.openxmlformats.org/drawingml/2006/main">
              <a:ext uri="{FF2B5EF4-FFF2-40B4-BE49-F238E27FC236}">
                <a16:creationId xmlns:a16="http://schemas.microsoft.com/office/drawing/2014/main" id="{AB6B92C2-B483-43CF-BF54-B058DE3DF4AD}"/>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Open only the listed jumper. Put red toward source positive and COM toward negative.</a:t>
            </a:r>
          </a:p>
        </p:txBody>
      </p:sp>
      <p:graphicFrame>
        <p:nvGraphicFramePr>
          <p:cNvPr id="49" name="">
            <a:extLst xmlns:a="http://schemas.openxmlformats.org/drawingml/2006/main">
              <a:ext uri="{FF2B5EF4-FFF2-40B4-BE49-F238E27FC236}">
                <a16:creationId xmlns:a16="http://schemas.microsoft.com/office/drawing/2014/main" id="{638668BA-EC2E-4875-9C8D-48F43AE41844}"/>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1714500"/>
                <a:gridCol w="2857500"/>
                <a:gridCol w="2000250"/>
                <a:gridCol w="2000250"/>
              </a:tblGrid>
              <a:tr h="547688">
                <a:tc>
                  <a:txBody>
                    <a:bodyPr/>
                    <a:lstStyle/>
                    <a:p>
                      <a:r>
                        <a:rPr sz="1350" b="1">
                          <a:solidFill>
                            <a:srgbClr val="F1C40F"/>
                          </a:solidFill>
                          <a:latin typeface="Arial"/>
                          <a:ea typeface="Arial"/>
                          <a:cs typeface="Arial"/>
                        </a:rPr>
                        <a:t>POSITION</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JUMPER TO REPLACE</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PREDICT (mA)</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350" b="1">
                          <a:solidFill>
                            <a:srgbClr val="F1C40F"/>
                          </a:solidFill>
                          <a:latin typeface="Arial"/>
                          <a:ea typeface="Arial"/>
                          <a:cs typeface="Arial"/>
                        </a:rPr>
                        <a:t>MEASURE (mA)</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575">
                          <a:solidFill>
                            <a:srgbClr val="FFFFFF"/>
                          </a:solidFill>
                          <a:latin typeface="Arial"/>
                          <a:ea typeface="Arial"/>
                          <a:cs typeface="Arial"/>
                        </a:rPr>
                        <a:t>Before R1</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Red feed to R1</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value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R1 to R2</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Complete green link</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value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After R3</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Black return from R3</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value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9A86CD62-0C5E-42EE-B1F2-2AAEAB3A0571}"/>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1D5D6BE1-9160-48B0-80F0-A0602F92FCFD}"/>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Disconnect before every move. Restore each jumper. Finish with power off and the red lead in V/Ω.</a:t>
            </a:r>
          </a:p>
        </p:txBody>
      </p:sp>
    </p:spTree>
    <p:extLst>
      <p:ext uri="{BB962C8B-B14F-4D97-AF65-F5344CB8AC3E}">
        <p14:creationId xmlns:p14="http://schemas.microsoft.com/office/powerpoint/2010/main" val="188478927"/>
      </p:ext>
    </p:extLst>
  </p:cSld>
</p:sld>
</file>

<file path=ppt/slides/slide16.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B70DB455-021E-4525-9395-413201231F1E}"/>
              </a:ext>
            </a:extLst>
          </p:cNvPr>
          <p:cNvPicPr>
            <a:picLocks xmlns:a="http://schemas.openxmlformats.org/drawingml/2006/main" noChangeAspect="1"/>
          </p:cNvPicPr>
          <p:nvPr/>
        </p:nvPicPr>
        <p:blipFill>
          <a:blip xmlns:r="http://schemas.openxmlformats.org/officeDocument/2006/relationships" xmlns:a="http://schemas.openxmlformats.org/drawingml/2006/main" r:embed="Rb38bb69a45174e64"/>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Voltage across each resistor</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2B07BACE-8545-42FF-BD96-5A8290CB7B1B}"/>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A16B65C0-7A69-491A-9981-7F51D0D36823}"/>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4     STEP 1 OF 4     SCHEMATIC FIRST</a:t>
            </a:r>
          </a:p>
        </p:txBody>
      </p:sp>
      <p:sp>
        <p:nvSpPr>
          <p:cNvPr id="52" name="student-count">
            <a:extLst xmlns:a="http://schemas.openxmlformats.org/drawingml/2006/main">
              <a:ext uri="{FF2B5EF4-FFF2-40B4-BE49-F238E27FC236}">
                <a16:creationId xmlns:a16="http://schemas.microsoft.com/office/drawing/2014/main" id="{8B8BC9D3-2EAB-4920-9A12-51D1E56B8673}"/>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16 / 27</a:t>
            </a:r>
          </a:p>
        </p:txBody>
      </p:sp>
      <p:sp>
        <p:nvSpPr>
          <p:cNvPr id="53" name="student-footer">
            <a:extLst xmlns:a="http://schemas.openxmlformats.org/drawingml/2006/main">
              <a:ext uri="{FF2B5EF4-FFF2-40B4-BE49-F238E27FC236}">
                <a16:creationId xmlns:a16="http://schemas.microsoft.com/office/drawing/2014/main" id="{ED6F4A08-819C-45ED-A9DC-AF0F0F29F984}"/>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16 of 27</a:t>
            </a:r>
          </a:p>
        </p:txBody>
      </p:sp>
      <p:sp>
        <p:nvSpPr>
          <p:cNvPr id="55" name="student-diagram-caption">
            <a:extLst xmlns:a="http://schemas.openxmlformats.org/drawingml/2006/main">
              <a:ext uri="{FF2B5EF4-FFF2-40B4-BE49-F238E27FC236}">
                <a16:creationId xmlns:a16="http://schemas.microsoft.com/office/drawing/2014/main" id="{12798529-1894-407D-BB93-241610EDCFFA}"/>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8F5DC363-97E8-4D38-AA47-DD125FEEA9A8}"/>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RESTORE THE PATH</a:t>
            </a:r>
          </a:p>
        </p:txBody>
      </p:sp>
      <p:sp>
        <p:nvSpPr>
          <p:cNvPr id="57" name="student-body-190">
            <a:extLst xmlns:a="http://schemas.openxmlformats.org/drawingml/2006/main">
              <a:ext uri="{FF2B5EF4-FFF2-40B4-BE49-F238E27FC236}">
                <a16:creationId xmlns:a16="http://schemas.microsoft.com/office/drawing/2014/main" id="{A0C504EC-9E5C-4D14-A89D-1104F8289484}"/>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Power off. Restore all jumpers. Put leads in V/Ω and COM, then select DC volts.</a:t>
            </a:r>
          </a:p>
        </p:txBody>
      </p:sp>
      <p:sp>
        <p:nvSpPr>
          <p:cNvPr id="58" name="student-step-305">
            <a:extLst xmlns:a="http://schemas.openxmlformats.org/drawingml/2006/main">
              <a:ext uri="{FF2B5EF4-FFF2-40B4-BE49-F238E27FC236}">
                <a16:creationId xmlns:a16="http://schemas.microsoft.com/office/drawing/2014/main" id="{CA70ABD0-ECEF-4702-AB4F-BF4D255B7113}"/>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THE DROPS</a:t>
            </a:r>
          </a:p>
        </p:txBody>
      </p:sp>
      <p:sp>
        <p:nvSpPr>
          <p:cNvPr id="59" name="student-body-305">
            <a:extLst xmlns:a="http://schemas.openxmlformats.org/drawingml/2006/main">
              <a:ext uri="{FF2B5EF4-FFF2-40B4-BE49-F238E27FC236}">
                <a16:creationId xmlns:a16="http://schemas.microsoft.com/office/drawing/2014/main" id="{AA7DAB12-1C18-4946-AF83-155FE9645ADD}"/>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Power the circuit. Put red on each resistor’s input side and COM on its output side.</a:t>
            </a:r>
          </a:p>
        </p:txBody>
      </p:sp>
      <p:sp>
        <p:nvSpPr>
          <p:cNvPr id="60" name="student-step-420">
            <a:extLst xmlns:a="http://schemas.openxmlformats.org/drawingml/2006/main">
              <a:ext uri="{FF2B5EF4-FFF2-40B4-BE49-F238E27FC236}">
                <a16:creationId xmlns:a16="http://schemas.microsoft.com/office/drawing/2014/main" id="{D2C8F9C9-3B33-44E2-B5F9-5E586E7EF2EE}"/>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RECORD AND COMPARE</a:t>
            </a:r>
          </a:p>
        </p:txBody>
      </p:sp>
      <p:sp>
        <p:nvSpPr>
          <p:cNvPr id="61" name="student-body-420">
            <a:extLst xmlns:a="http://schemas.openxmlformats.org/drawingml/2006/main">
              <a:ext uri="{FF2B5EF4-FFF2-40B4-BE49-F238E27FC236}">
                <a16:creationId xmlns:a16="http://schemas.microsoft.com/office/drawing/2014/main" id="{EB3BAAB7-93CB-4000-B0E8-FCD2C799EBA1}"/>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Record V1, V2 and V3. Add them and compare with the source voltage measured in Lab 3.</a:t>
            </a:r>
          </a:p>
        </p:txBody>
      </p:sp>
      <p:sp>
        <p:nvSpPr>
          <p:cNvPr id="62" name="student-check-label">
            <a:extLst xmlns:a="http://schemas.openxmlformats.org/drawingml/2006/main">
              <a:ext uri="{FF2B5EF4-FFF2-40B4-BE49-F238E27FC236}">
                <a16:creationId xmlns:a16="http://schemas.microsoft.com/office/drawing/2014/main" id="{94329369-8232-47A2-912E-1EE573E9F2EE}"/>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9840EF78-A1D9-425E-8D0C-1B9A8F97BE38}"/>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Record source V, V1, V2, V3 and their sum. Keep probe tips from bridging adjacent strips.</a:t>
            </a:r>
          </a:p>
        </p:txBody>
      </p:sp>
      <p:sp>
        <p:nvSpPr>
          <p:cNvPr id="64" name="schematic-panel">
            <a:extLst xmlns:a="http://schemas.openxmlformats.org/drawingml/2006/main">
              <a:ext uri="{FF2B5EF4-FFF2-40B4-BE49-F238E27FC236}">
                <a16:creationId xmlns:a16="http://schemas.microsoft.com/office/drawing/2014/main" id="{5FBF680E-3FB6-4BC2-B271-407EC54E1BAF}"/>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7FCB67AD-750E-4B35-85D6-CA6E451BEBE0}"/>
              </a:ext>
            </a:extLst>
          </p:cNvPr>
          <p:cNvSpPr>
            <a:spLocks xmlns:a="http://schemas.openxmlformats.org/drawingml/2006/main" noGrp="1"/>
          </p:cNvSpPr>
          <p:nvPr/>
        </p:nvSpPr>
        <p:spPr>
          <a:xfrm xmlns:a="http://schemas.openxmlformats.org/drawingml/2006/main">
            <a:off x="2905125" y="2714625"/>
            <a:ext cx="9525" cy="547688"/>
          </a:xfrm>
          <a:custGeom xmlns:a="http://schemas.openxmlformats.org/drawingml/2006/main">
            <a:pathLst>
              <a:path w="9525" h="547688">
                <a:moveTo>
                  <a:pt x="0" y="0"/>
                </a:moveTo>
                <a:lnTo>
                  <a:pt x="0" y="547688"/>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45066CB3-7351-43D5-AF62-33A965F56025}"/>
              </a:ext>
            </a:extLst>
          </p:cNvPr>
          <p:cNvSpPr>
            <a:spLocks xmlns:a="http://schemas.openxmlformats.org/drawingml/2006/main" noGrp="1"/>
          </p:cNvSpPr>
          <p:nvPr/>
        </p:nvSpPr>
        <p:spPr>
          <a:xfrm xmlns:a="http://schemas.openxmlformats.org/drawingml/2006/main">
            <a:off x="2724150" y="326231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B4F9775A-EB22-425C-A665-869FC23B70AD}"/>
              </a:ext>
            </a:extLst>
          </p:cNvPr>
          <p:cNvSpPr>
            <a:spLocks xmlns:a="http://schemas.openxmlformats.org/drawingml/2006/main" noGrp="1"/>
          </p:cNvSpPr>
          <p:nvPr/>
        </p:nvSpPr>
        <p:spPr>
          <a:xfrm xmlns:a="http://schemas.openxmlformats.org/drawingml/2006/main">
            <a:off x="2809875" y="336708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7082F8BC-3321-4096-BBFA-50DF1D043380}"/>
              </a:ext>
            </a:extLst>
          </p:cNvPr>
          <p:cNvSpPr>
            <a:spLocks xmlns:a="http://schemas.openxmlformats.org/drawingml/2006/main" noGrp="1"/>
          </p:cNvSpPr>
          <p:nvPr/>
        </p:nvSpPr>
        <p:spPr>
          <a:xfrm xmlns:a="http://schemas.openxmlformats.org/drawingml/2006/main">
            <a:off x="2905125" y="3367088"/>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5909196A-238D-452F-A4F9-26AE7BC40752}"/>
              </a:ext>
            </a:extLst>
          </p:cNvPr>
          <p:cNvSpPr>
            <a:spLocks xmlns:a="http://schemas.openxmlformats.org/drawingml/2006/main" noGrp="1"/>
          </p:cNvSpPr>
          <p:nvPr/>
        </p:nvSpPr>
        <p:spPr>
          <a:xfrm xmlns:a="http://schemas.openxmlformats.org/drawingml/2006/main">
            <a:off x="2724150" y="35004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485A5C88-C1E2-4A72-B2C7-6A3DE9E1324F}"/>
              </a:ext>
            </a:extLst>
          </p:cNvPr>
          <p:cNvSpPr>
            <a:spLocks xmlns:a="http://schemas.openxmlformats.org/drawingml/2006/main" noGrp="1"/>
          </p:cNvSpPr>
          <p:nvPr/>
        </p:nvSpPr>
        <p:spPr>
          <a:xfrm xmlns:a="http://schemas.openxmlformats.org/drawingml/2006/main">
            <a:off x="2809875" y="36052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8EEED3A9-5867-41D1-BAA4-E892117B0E7D}"/>
              </a:ext>
            </a:extLst>
          </p:cNvPr>
          <p:cNvSpPr>
            <a:spLocks xmlns:a="http://schemas.openxmlformats.org/drawingml/2006/main" noGrp="1"/>
          </p:cNvSpPr>
          <p:nvPr/>
        </p:nvSpPr>
        <p:spPr>
          <a:xfrm xmlns:a="http://schemas.openxmlformats.org/drawingml/2006/main">
            <a:off x="2905125" y="3605213"/>
            <a:ext cx="9525" cy="585788"/>
          </a:xfrm>
          <a:custGeom xmlns:a="http://schemas.openxmlformats.org/drawingml/2006/main">
            <a:pathLst>
              <a:path w="9525" h="585788">
                <a:moveTo>
                  <a:pt x="0" y="0"/>
                </a:moveTo>
                <a:lnTo>
                  <a:pt x="0" y="585788"/>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C4FC1CBC-425D-4037-A982-EDDF115A1963}"/>
              </a:ext>
            </a:extLst>
          </p:cNvPr>
          <p:cNvSpPr>
            <a:spLocks xmlns:a="http://schemas.openxmlformats.org/drawingml/2006/main" noGrp="1"/>
          </p:cNvSpPr>
          <p:nvPr/>
        </p:nvSpPr>
        <p:spPr>
          <a:xfrm xmlns:a="http://schemas.openxmlformats.org/drawingml/2006/main">
            <a:off x="2581275" y="309086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2D5A13AC-7FD2-4248-86F4-27DBF5C8BAAC}"/>
              </a:ext>
            </a:extLst>
          </p:cNvPr>
          <p:cNvSpPr>
            <a:spLocks xmlns:a="http://schemas.openxmlformats.org/drawingml/2006/main" noGrp="1"/>
          </p:cNvSpPr>
          <p:nvPr/>
        </p:nvSpPr>
        <p:spPr>
          <a:xfrm xmlns:a="http://schemas.openxmlformats.org/drawingml/2006/main">
            <a:off x="2581275" y="356711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DC7F9E3D-BF10-488A-8074-BFDBE4568578}"/>
              </a:ext>
            </a:extLst>
          </p:cNvPr>
          <p:cNvSpPr>
            <a:spLocks xmlns:a="http://schemas.openxmlformats.org/drawingml/2006/main" noGrp="1"/>
          </p:cNvSpPr>
          <p:nvPr/>
        </p:nvSpPr>
        <p:spPr>
          <a:xfrm xmlns:a="http://schemas.openxmlformats.org/drawingml/2006/main">
            <a:off x="3143250" y="3243263"/>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4796CF68-3033-4ED2-B3A7-0ABF9438AA1B}"/>
              </a:ext>
            </a:extLst>
          </p:cNvPr>
          <p:cNvSpPr>
            <a:spLocks xmlns:a="http://schemas.openxmlformats.org/drawingml/2006/main" noGrp="1"/>
          </p:cNvSpPr>
          <p:nvPr/>
        </p:nvSpPr>
        <p:spPr>
          <a:xfrm xmlns:a="http://schemas.openxmlformats.org/drawingml/2006/main">
            <a:off x="2905125" y="2714625"/>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000B1ECC-541A-4114-8F35-94D303C1B88C}"/>
              </a:ext>
            </a:extLst>
          </p:cNvPr>
          <p:cNvSpPr>
            <a:spLocks xmlns:a="http://schemas.openxmlformats.org/drawingml/2006/main" noGrp="1"/>
          </p:cNvSpPr>
          <p:nvPr/>
        </p:nvSpPr>
        <p:spPr>
          <a:xfrm xmlns:a="http://schemas.openxmlformats.org/drawingml/2006/main">
            <a:off x="3762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10FF2575-FF0E-4022-AEEA-AE2B184DC057}"/>
              </a:ext>
            </a:extLst>
          </p:cNvPr>
          <p:cNvSpPr>
            <a:spLocks xmlns:a="http://schemas.openxmlformats.org/drawingml/2006/main" noGrp="1"/>
          </p:cNvSpPr>
          <p:nvPr/>
        </p:nvSpPr>
        <p:spPr>
          <a:xfrm xmlns:a="http://schemas.openxmlformats.org/drawingml/2006/main">
            <a:off x="3752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829FE015-4765-4EDB-BA54-E2058C70BEF3}"/>
              </a:ext>
            </a:extLst>
          </p:cNvPr>
          <p:cNvSpPr>
            <a:spLocks xmlns:a="http://schemas.openxmlformats.org/drawingml/2006/main" noGrp="1"/>
          </p:cNvSpPr>
          <p:nvPr/>
        </p:nvSpPr>
        <p:spPr>
          <a:xfrm xmlns:a="http://schemas.openxmlformats.org/drawingml/2006/main">
            <a:off x="4905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9" name="schematic-label-15">
            <a:extLst xmlns:a="http://schemas.openxmlformats.org/drawingml/2006/main">
              <a:ext uri="{FF2B5EF4-FFF2-40B4-BE49-F238E27FC236}">
                <a16:creationId xmlns:a16="http://schemas.microsoft.com/office/drawing/2014/main" id="{098A8F6C-D154-4DDF-AF83-95841DC5AECF}"/>
              </a:ext>
            </a:extLst>
          </p:cNvPr>
          <p:cNvSpPr>
            <a:spLocks xmlns:a="http://schemas.openxmlformats.org/drawingml/2006/main" noGrp="1"/>
          </p:cNvSpPr>
          <p:nvPr/>
        </p:nvSpPr>
        <p:spPr>
          <a:xfrm xmlns:a="http://schemas.openxmlformats.org/drawingml/2006/main">
            <a:off x="4895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R2</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0" name="schematic-wire-16">
            <a:extLst xmlns:a="http://schemas.openxmlformats.org/drawingml/2006/main">
              <a:ext uri="{FF2B5EF4-FFF2-40B4-BE49-F238E27FC236}">
                <a16:creationId xmlns:a16="http://schemas.microsoft.com/office/drawing/2014/main" id="{3AFD2C27-F202-4CD0-BCF0-AAE1140FBEDE}"/>
              </a:ext>
            </a:extLst>
          </p:cNvPr>
          <p:cNvSpPr>
            <a:spLocks xmlns:a="http://schemas.openxmlformats.org/drawingml/2006/main" noGrp="1"/>
          </p:cNvSpPr>
          <p:nvPr/>
        </p:nvSpPr>
        <p:spPr>
          <a:xfrm xmlns:a="http://schemas.openxmlformats.org/drawingml/2006/main">
            <a:off x="6048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81" name="schematic-label-17">
            <a:extLst xmlns:a="http://schemas.openxmlformats.org/drawingml/2006/main">
              <a:ext uri="{FF2B5EF4-FFF2-40B4-BE49-F238E27FC236}">
                <a16:creationId xmlns:a16="http://schemas.microsoft.com/office/drawing/2014/main" id="{0911DFFE-9DAB-4F55-B277-B560D9368642}"/>
              </a:ext>
            </a:extLst>
          </p:cNvPr>
          <p:cNvSpPr>
            <a:spLocks xmlns:a="http://schemas.openxmlformats.org/drawingml/2006/main" noGrp="1"/>
          </p:cNvSpPr>
          <p:nvPr/>
        </p:nvSpPr>
        <p:spPr>
          <a:xfrm xmlns:a="http://schemas.openxmlformats.org/drawingml/2006/main">
            <a:off x="6038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R3</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2" name="schematic-wire-18">
            <a:extLst xmlns:a="http://schemas.openxmlformats.org/drawingml/2006/main">
              <a:ext uri="{FF2B5EF4-FFF2-40B4-BE49-F238E27FC236}">
                <a16:creationId xmlns:a16="http://schemas.microsoft.com/office/drawing/2014/main" id="{075DB75F-6B11-413F-941D-8424225BC6C6}"/>
              </a:ext>
            </a:extLst>
          </p:cNvPr>
          <p:cNvSpPr>
            <a:spLocks xmlns:a="http://schemas.openxmlformats.org/drawingml/2006/main" noGrp="1"/>
          </p:cNvSpPr>
          <p:nvPr/>
        </p:nvSpPr>
        <p:spPr>
          <a:xfrm xmlns:a="http://schemas.openxmlformats.org/drawingml/2006/main">
            <a:off x="5476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3" name="schematic-wire-19">
            <a:extLst xmlns:a="http://schemas.openxmlformats.org/drawingml/2006/main">
              <a:ext uri="{FF2B5EF4-FFF2-40B4-BE49-F238E27FC236}">
                <a16:creationId xmlns:a16="http://schemas.microsoft.com/office/drawing/2014/main" id="{8A4B9624-9333-4A07-9DCF-8AD5ED892D1A}"/>
              </a:ext>
            </a:extLst>
          </p:cNvPr>
          <p:cNvSpPr>
            <a:spLocks xmlns:a="http://schemas.openxmlformats.org/drawingml/2006/main" noGrp="1"/>
          </p:cNvSpPr>
          <p:nvPr/>
        </p:nvSpPr>
        <p:spPr>
          <a:xfrm xmlns:a="http://schemas.openxmlformats.org/drawingml/2006/main">
            <a:off x="6619875" y="2714625"/>
            <a:ext cx="381000" cy="1476375"/>
          </a:xfrm>
          <a:custGeom xmlns:a="http://schemas.openxmlformats.org/drawingml/2006/main">
            <a:pathLst>
              <a:path w="381000" h="1476375">
                <a:moveTo>
                  <a:pt x="0" y="0"/>
                </a:moveTo>
                <a:lnTo>
                  <a:pt x="381000" y="0"/>
                </a:lnTo>
                <a:lnTo>
                  <a:pt x="381000" y="1476375"/>
                </a:lnTo>
              </a:path>
            </a:pathLst>
          </a:custGeom>
          <a:noFill xmlns:a="http://schemas.openxmlformats.org/drawingml/2006/main"/>
          <a:ln xmlns:a="http://schemas.openxmlformats.org/drawingml/2006/main" w="21908">
            <a:solidFill>
              <a:srgbClr val="17252D"/>
            </a:solidFill>
          </a:ln>
        </p:spPr>
      </p:sp>
      <p:sp>
        <p:nvSpPr>
          <p:cNvPr id="84" name="schematic-wire-20">
            <a:extLst xmlns:a="http://schemas.openxmlformats.org/drawingml/2006/main">
              <a:ext uri="{FF2B5EF4-FFF2-40B4-BE49-F238E27FC236}">
                <a16:creationId xmlns:a16="http://schemas.microsoft.com/office/drawing/2014/main" id="{A908DCDB-1CD5-4B3C-BDB2-DDB06CA31556}"/>
              </a:ext>
            </a:extLst>
          </p:cNvPr>
          <p:cNvSpPr>
            <a:spLocks xmlns:a="http://schemas.openxmlformats.org/drawingml/2006/main" noGrp="1"/>
          </p:cNvSpPr>
          <p:nvPr/>
        </p:nvSpPr>
        <p:spPr>
          <a:xfrm xmlns:a="http://schemas.openxmlformats.org/drawingml/2006/main">
            <a:off x="4333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5" name="schematic-wire-21">
            <a:extLst xmlns:a="http://schemas.openxmlformats.org/drawingml/2006/main">
              <a:ext uri="{FF2B5EF4-FFF2-40B4-BE49-F238E27FC236}">
                <a16:creationId xmlns:a16="http://schemas.microsoft.com/office/drawing/2014/main" id="{BDFCDCB0-8CE5-4FB0-8738-0913B862ECF9}"/>
              </a:ext>
            </a:extLst>
          </p:cNvPr>
          <p:cNvSpPr>
            <a:spLocks xmlns:a="http://schemas.openxmlformats.org/drawingml/2006/main" noGrp="1"/>
          </p:cNvSpPr>
          <p:nvPr/>
        </p:nvSpPr>
        <p:spPr>
          <a:xfrm xmlns:a="http://schemas.openxmlformats.org/drawingml/2006/main">
            <a:off x="2905125" y="4191000"/>
            <a:ext cx="4095750" cy="9525"/>
          </a:xfrm>
          <a:custGeom xmlns:a="http://schemas.openxmlformats.org/drawingml/2006/main">
            <a:pathLst>
              <a:path w="4095750" h="9525">
                <a:moveTo>
                  <a:pt x="4095750" y="0"/>
                </a:moveTo>
                <a:lnTo>
                  <a:pt x="0" y="0"/>
                </a:lnTo>
              </a:path>
            </a:pathLst>
          </a:custGeom>
          <a:noFill xmlns:a="http://schemas.openxmlformats.org/drawingml/2006/main"/>
          <a:ln xmlns:a="http://schemas.openxmlformats.org/drawingml/2006/main" w="21908">
            <a:solidFill>
              <a:srgbClr val="17252D"/>
            </a:solidFill>
          </a:ln>
        </p:spPr>
      </p:sp>
      <p:sp>
        <p:nvSpPr>
          <p:cNvPr id="86" name="schematic-node-22">
            <a:extLst xmlns:a="http://schemas.openxmlformats.org/drawingml/2006/main">
              <a:ext uri="{FF2B5EF4-FFF2-40B4-BE49-F238E27FC236}">
                <a16:creationId xmlns:a16="http://schemas.microsoft.com/office/drawing/2014/main" id="{DE01E76C-FE8E-4B94-98DB-397BAF7958F9}"/>
              </a:ext>
            </a:extLst>
          </p:cNvPr>
          <p:cNvSpPr>
            <a:spLocks xmlns:a="http://schemas.openxmlformats.org/drawingml/2006/main" noGrp="1"/>
          </p:cNvSpPr>
          <p:nvPr/>
        </p:nvSpPr>
        <p:spPr>
          <a:xfrm xmlns:a="http://schemas.openxmlformats.org/drawingml/2006/main">
            <a:off x="3733800" y="2686050"/>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7" name="schematic-node-23">
            <a:extLst xmlns:a="http://schemas.openxmlformats.org/drawingml/2006/main">
              <a:ext uri="{FF2B5EF4-FFF2-40B4-BE49-F238E27FC236}">
                <a16:creationId xmlns:a16="http://schemas.microsoft.com/office/drawing/2014/main" id="{F76D428D-5ED9-490E-B1CC-20694920B5DF}"/>
              </a:ext>
            </a:extLst>
          </p:cNvPr>
          <p:cNvSpPr>
            <a:spLocks xmlns:a="http://schemas.openxmlformats.org/drawingml/2006/main" noGrp="1"/>
          </p:cNvSpPr>
          <p:nvPr/>
        </p:nvSpPr>
        <p:spPr>
          <a:xfrm xmlns:a="http://schemas.openxmlformats.org/drawingml/2006/main">
            <a:off x="4305300" y="2686050"/>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8" name="schematic-wire-24">
            <a:extLst xmlns:a="http://schemas.openxmlformats.org/drawingml/2006/main">
              <a:ext uri="{FF2B5EF4-FFF2-40B4-BE49-F238E27FC236}">
                <a16:creationId xmlns:a16="http://schemas.microsoft.com/office/drawing/2014/main" id="{A335E552-6CAA-4587-B1DE-81BBAFD7DFC8}"/>
              </a:ext>
            </a:extLst>
          </p:cNvPr>
          <p:cNvSpPr>
            <a:spLocks xmlns:a="http://schemas.openxmlformats.org/drawingml/2006/main" noGrp="1"/>
          </p:cNvSpPr>
          <p:nvPr/>
        </p:nvSpPr>
        <p:spPr>
          <a:xfrm xmlns:a="http://schemas.openxmlformats.org/drawingml/2006/main">
            <a:off x="3762375" y="2714625"/>
            <a:ext cx="95250" cy="714375"/>
          </a:xfrm>
          <a:custGeom xmlns:a="http://schemas.openxmlformats.org/drawingml/2006/main">
            <a:pathLst>
              <a:path w="95250" h="714375">
                <a:moveTo>
                  <a:pt x="0" y="0"/>
                </a:moveTo>
                <a:lnTo>
                  <a:pt x="0" y="714375"/>
                </a:lnTo>
                <a:lnTo>
                  <a:pt x="95250" y="714375"/>
                </a:lnTo>
              </a:path>
            </a:pathLst>
          </a:custGeom>
          <a:noFill xmlns:a="http://schemas.openxmlformats.org/drawingml/2006/main"/>
          <a:ln xmlns:a="http://schemas.openxmlformats.org/drawingml/2006/main" w="21908">
            <a:solidFill>
              <a:srgbClr val="B4232C"/>
            </a:solidFill>
          </a:ln>
        </p:spPr>
      </p:sp>
      <p:sp>
        <p:nvSpPr>
          <p:cNvPr id="89" name="schematic-wire-25">
            <a:extLst xmlns:a="http://schemas.openxmlformats.org/drawingml/2006/main">
              <a:ext uri="{FF2B5EF4-FFF2-40B4-BE49-F238E27FC236}">
                <a16:creationId xmlns:a16="http://schemas.microsoft.com/office/drawing/2014/main" id="{0326B0FF-0728-4D74-BF77-4C8534A54B38}"/>
              </a:ext>
            </a:extLst>
          </p:cNvPr>
          <p:cNvSpPr>
            <a:spLocks xmlns:a="http://schemas.openxmlformats.org/drawingml/2006/main" noGrp="1"/>
          </p:cNvSpPr>
          <p:nvPr/>
        </p:nvSpPr>
        <p:spPr>
          <a:xfrm xmlns:a="http://schemas.openxmlformats.org/drawingml/2006/main">
            <a:off x="4238625" y="2714625"/>
            <a:ext cx="95250" cy="714375"/>
          </a:xfrm>
          <a:custGeom xmlns:a="http://schemas.openxmlformats.org/drawingml/2006/main">
            <a:pathLst>
              <a:path w="95250" h="714375">
                <a:moveTo>
                  <a:pt x="95250" y="0"/>
                </a:moveTo>
                <a:lnTo>
                  <a:pt x="95250" y="714375"/>
                </a:lnTo>
                <a:lnTo>
                  <a:pt x="0" y="714375"/>
                </a:lnTo>
              </a:path>
            </a:pathLst>
          </a:custGeom>
          <a:noFill xmlns:a="http://schemas.openxmlformats.org/drawingml/2006/main"/>
          <a:ln xmlns:a="http://schemas.openxmlformats.org/drawingml/2006/main" w="21908">
            <a:solidFill>
              <a:srgbClr val="17252D"/>
            </a:solidFill>
          </a:ln>
        </p:spPr>
      </p:sp>
      <p:sp>
        <p:nvSpPr>
          <p:cNvPr id="90" name="schematic-node-26">
            <a:extLst xmlns:a="http://schemas.openxmlformats.org/drawingml/2006/main">
              <a:ext uri="{FF2B5EF4-FFF2-40B4-BE49-F238E27FC236}">
                <a16:creationId xmlns:a16="http://schemas.microsoft.com/office/drawing/2014/main" id="{817692DA-64BC-4950-BEF8-41A4374B0F1C}"/>
              </a:ext>
            </a:extLst>
          </p:cNvPr>
          <p:cNvSpPr>
            <a:spLocks xmlns:a="http://schemas.openxmlformats.org/drawingml/2006/main" noGrp="1"/>
          </p:cNvSpPr>
          <p:nvPr/>
        </p:nvSpPr>
        <p:spPr>
          <a:xfrm xmlns:a="http://schemas.openxmlformats.org/drawingml/2006/main">
            <a:off x="3857625" y="3238500"/>
            <a:ext cx="381000" cy="381000"/>
          </a:xfrm>
          <a:prstGeom xmlns:a="http://schemas.openxmlformats.org/drawingml/2006/main" prst="ellipse">
            <a:avLst/>
          </a:prstGeom>
          <a:solidFill xmlns:a="http://schemas.openxmlformats.org/drawingml/2006/main">
            <a:srgbClr val="FFFFFF"/>
          </a:solidFill>
          <a:ln xmlns:a="http://schemas.openxmlformats.org/drawingml/2006/main" w="14288">
            <a:solidFill>
              <a:srgbClr val="17252D"/>
            </a:solidFill>
          </a:ln>
        </p:spPr>
      </p:sp>
      <p:sp>
        <p:nvSpPr>
          <p:cNvPr id="91" name="schematic-label-27">
            <a:extLst xmlns:a="http://schemas.openxmlformats.org/drawingml/2006/main">
              <a:ext uri="{FF2B5EF4-FFF2-40B4-BE49-F238E27FC236}">
                <a16:creationId xmlns:a16="http://schemas.microsoft.com/office/drawing/2014/main" id="{E89C752E-E257-43F0-9B6A-9915E07F5957}"/>
              </a:ext>
            </a:extLst>
          </p:cNvPr>
          <p:cNvSpPr>
            <a:spLocks xmlns:a="http://schemas.openxmlformats.org/drawingml/2006/main" noGrp="1"/>
          </p:cNvSpPr>
          <p:nvPr/>
        </p:nvSpPr>
        <p:spPr>
          <a:xfrm xmlns:a="http://schemas.openxmlformats.org/drawingml/2006/main">
            <a:off x="3857625" y="3267075"/>
            <a:ext cx="381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ctr">
              <a:defRPr sz="1725" b="1">
                <a:solidFill>
                  <a:srgbClr val="17252D"/>
                </a:solidFill>
                <a:latin typeface="Arial"/>
                <a:ea typeface="Arial"/>
                <a:cs typeface="Arial"/>
              </a:defRPr>
            </a:defPPr>
            <a:lvl1pPr algn="ctr">
              <a:defRPr sz="1725" b="1">
                <a:solidFill>
                  <a:srgbClr val="17252D"/>
                </a:solidFill>
                <a:latin typeface="Arial"/>
                <a:ea typeface="Arial"/>
                <a:cs typeface="Arial"/>
              </a:defRPr>
            </a:lvl1pPr>
            <a:lvl2pPr algn="ctr">
              <a:defRPr sz="1725" b="1">
                <a:solidFill>
                  <a:srgbClr val="17252D"/>
                </a:solidFill>
                <a:latin typeface="Arial"/>
                <a:ea typeface="Arial"/>
                <a:cs typeface="Arial"/>
              </a:defRPr>
            </a:lvl2pPr>
            <a:lvl3pPr algn="ctr">
              <a:defRPr sz="1725" b="1">
                <a:solidFill>
                  <a:srgbClr val="17252D"/>
                </a:solidFill>
                <a:latin typeface="Arial"/>
                <a:ea typeface="Arial"/>
                <a:cs typeface="Arial"/>
              </a:defRPr>
            </a:lvl3pPr>
            <a:lvl4pPr algn="ctr">
              <a:defRPr sz="1725" b="1">
                <a:solidFill>
                  <a:srgbClr val="17252D"/>
                </a:solidFill>
                <a:latin typeface="Arial"/>
                <a:ea typeface="Arial"/>
                <a:cs typeface="Arial"/>
              </a:defRPr>
            </a:lvl4pPr>
            <a:lvl5pPr algn="ctr">
              <a:defRPr sz="1725" b="1">
                <a:solidFill>
                  <a:srgbClr val="17252D"/>
                </a:solidFill>
                <a:latin typeface="Arial"/>
                <a:ea typeface="Arial"/>
                <a:cs typeface="Arial"/>
              </a:defRPr>
            </a:lvl5pPr>
            <a:lvl6pPr algn="ctr">
              <a:defRPr sz="1725" b="1">
                <a:solidFill>
                  <a:srgbClr val="17252D"/>
                </a:solidFill>
                <a:latin typeface="Arial"/>
                <a:ea typeface="Arial"/>
                <a:cs typeface="Arial"/>
              </a:defRPr>
            </a:lvl6pPr>
            <a:lvl7pPr algn="ctr">
              <a:defRPr sz="1725" b="1">
                <a:solidFill>
                  <a:srgbClr val="17252D"/>
                </a:solidFill>
                <a:latin typeface="Arial"/>
                <a:ea typeface="Arial"/>
                <a:cs typeface="Arial"/>
              </a:defRPr>
            </a:lvl7pPr>
            <a:lvl8pPr algn="ctr">
              <a:defRPr sz="1725" b="1">
                <a:solidFill>
                  <a:srgbClr val="17252D"/>
                </a:solidFill>
                <a:latin typeface="Arial"/>
                <a:ea typeface="Arial"/>
                <a:cs typeface="Arial"/>
              </a:defRPr>
            </a:lvl8pPr>
            <a:lvl9pPr algn="ctr">
              <a:defRPr sz="1725" b="1">
                <a:solidFill>
                  <a:srgbClr val="17252D"/>
                </a:solidFill>
                <a:latin typeface="Arial"/>
                <a:ea typeface="Arial"/>
                <a:cs typeface="Arial"/>
              </a:defRPr>
            </a:lvl9pPr>
          </a:lstStyle>
          <a:p xmlns:a="http://schemas.openxmlformats.org/drawingml/2006/main">
            <a:pPr algn="ctr">
              <a:defRPr sz="1725" b="1">
                <a:solidFill>
                  <a:srgbClr val="17252D"/>
                </a:solidFill>
                <a:latin typeface="Arial"/>
                <a:ea typeface="Arial"/>
                <a:cs typeface="Arial"/>
              </a:defRPr>
            </a:pPr>
            <a:r>
              <a:rPr sz="1725" b="1">
                <a:solidFill>
                  <a:srgbClr val="17252D"/>
                </a:solidFill>
                <a:latin typeface="Arial"/>
                <a:ea typeface="Arial"/>
                <a:cs typeface="Arial"/>
              </a:rPr>
              <a:t>V</a:t>
            </a:r>
          </a:p>
        </p:txBody>
      </p:sp>
      <p:sp>
        <p:nvSpPr>
          <p:cNvPr id="92" name="schematic-label-28">
            <a:extLst xmlns:a="http://schemas.openxmlformats.org/drawingml/2006/main">
              <a:ext uri="{FF2B5EF4-FFF2-40B4-BE49-F238E27FC236}">
                <a16:creationId xmlns:a16="http://schemas.microsoft.com/office/drawing/2014/main" id="{D75E8600-08C2-4998-A9B7-765CD1018394}"/>
              </a:ext>
            </a:extLst>
          </p:cNvPr>
          <p:cNvSpPr>
            <a:spLocks xmlns:a="http://schemas.openxmlformats.org/drawingml/2006/main" noGrp="1"/>
          </p:cNvSpPr>
          <p:nvPr/>
        </p:nvSpPr>
        <p:spPr>
          <a:xfrm xmlns:a="http://schemas.openxmlformats.org/drawingml/2006/main">
            <a:off x="3562350" y="3095625"/>
            <a:ext cx="190500" cy="219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B4232C"/>
                </a:solidFill>
                <a:latin typeface="Arial"/>
                <a:ea typeface="Arial"/>
                <a:cs typeface="Arial"/>
              </a:defRPr>
            </a:defPPr>
            <a:lvl1pPr>
              <a:defRPr sz="1350" b="1">
                <a:solidFill>
                  <a:srgbClr val="B4232C"/>
                </a:solidFill>
                <a:latin typeface="Arial"/>
                <a:ea typeface="Arial"/>
                <a:cs typeface="Arial"/>
              </a:defRPr>
            </a:lvl1pPr>
            <a:lvl2pPr>
              <a:defRPr sz="1350" b="1">
                <a:solidFill>
                  <a:srgbClr val="B4232C"/>
                </a:solidFill>
                <a:latin typeface="Arial"/>
                <a:ea typeface="Arial"/>
                <a:cs typeface="Arial"/>
              </a:defRPr>
            </a:lvl2pPr>
            <a:lvl3pPr>
              <a:defRPr sz="1350" b="1">
                <a:solidFill>
                  <a:srgbClr val="B4232C"/>
                </a:solidFill>
                <a:latin typeface="Arial"/>
                <a:ea typeface="Arial"/>
                <a:cs typeface="Arial"/>
              </a:defRPr>
            </a:lvl3pPr>
            <a:lvl4pPr>
              <a:defRPr sz="1350" b="1">
                <a:solidFill>
                  <a:srgbClr val="B4232C"/>
                </a:solidFill>
                <a:latin typeface="Arial"/>
                <a:ea typeface="Arial"/>
                <a:cs typeface="Arial"/>
              </a:defRPr>
            </a:lvl4pPr>
            <a:lvl5pPr>
              <a:defRPr sz="1350" b="1">
                <a:solidFill>
                  <a:srgbClr val="B4232C"/>
                </a:solidFill>
                <a:latin typeface="Arial"/>
                <a:ea typeface="Arial"/>
                <a:cs typeface="Arial"/>
              </a:defRPr>
            </a:lvl5pPr>
            <a:lvl6pPr>
              <a:defRPr sz="1350" b="1">
                <a:solidFill>
                  <a:srgbClr val="B4232C"/>
                </a:solidFill>
                <a:latin typeface="Arial"/>
                <a:ea typeface="Arial"/>
                <a:cs typeface="Arial"/>
              </a:defRPr>
            </a:lvl6pPr>
            <a:lvl7pPr>
              <a:defRPr sz="1350" b="1">
                <a:solidFill>
                  <a:srgbClr val="B4232C"/>
                </a:solidFill>
                <a:latin typeface="Arial"/>
                <a:ea typeface="Arial"/>
                <a:cs typeface="Arial"/>
              </a:defRPr>
            </a:lvl7pPr>
            <a:lvl8pPr>
              <a:defRPr sz="1350" b="1">
                <a:solidFill>
                  <a:srgbClr val="B4232C"/>
                </a:solidFill>
                <a:latin typeface="Arial"/>
                <a:ea typeface="Arial"/>
                <a:cs typeface="Arial"/>
              </a:defRPr>
            </a:lvl8pPr>
            <a:lvl9pPr>
              <a:defRPr sz="1350" b="1">
                <a:solidFill>
                  <a:srgbClr val="B4232C"/>
                </a:solidFill>
                <a:latin typeface="Arial"/>
                <a:ea typeface="Arial"/>
                <a:cs typeface="Arial"/>
              </a:defRPr>
            </a:lvl9pPr>
          </a:lstStyle>
          <a:p xmlns:a="http://schemas.openxmlformats.org/drawingml/2006/main">
            <a:pPr>
              <a:defRPr sz="1350" b="1">
                <a:solidFill>
                  <a:srgbClr val="B4232C"/>
                </a:solidFill>
                <a:latin typeface="Arial"/>
                <a:ea typeface="Arial"/>
                <a:cs typeface="Arial"/>
              </a:defRPr>
            </a:pPr>
            <a:r>
              <a:rPr sz="1350" b="1">
                <a:solidFill>
                  <a:srgbClr val="B4232C"/>
                </a:solidFill>
                <a:latin typeface="Arial"/>
                <a:ea typeface="Arial"/>
                <a:cs typeface="Arial"/>
              </a:rPr>
              <a:t>+</a:t>
            </a:r>
          </a:p>
        </p:txBody>
      </p:sp>
      <p:sp>
        <p:nvSpPr>
          <p:cNvPr id="93" name="schematic-label-29">
            <a:extLst xmlns:a="http://schemas.openxmlformats.org/drawingml/2006/main">
              <a:ext uri="{FF2B5EF4-FFF2-40B4-BE49-F238E27FC236}">
                <a16:creationId xmlns:a16="http://schemas.microsoft.com/office/drawing/2014/main" id="{2B67F90B-24B2-4BBE-909F-323C747B3891}"/>
              </a:ext>
            </a:extLst>
          </p:cNvPr>
          <p:cNvSpPr>
            <a:spLocks xmlns:a="http://schemas.openxmlformats.org/drawingml/2006/main" noGrp="1"/>
          </p:cNvSpPr>
          <p:nvPr/>
        </p:nvSpPr>
        <p:spPr>
          <a:xfrm xmlns:a="http://schemas.openxmlformats.org/drawingml/2006/main">
            <a:off x="4429125" y="3324225"/>
            <a:ext cx="4572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0">
                <a:solidFill>
                  <a:srgbClr val="17252D"/>
                </a:solidFill>
                <a:latin typeface="Arial"/>
                <a:ea typeface="Arial"/>
                <a:cs typeface="Arial"/>
              </a:defRPr>
            </a:defPPr>
            <a:lvl1pPr>
              <a:defRPr sz="1050" b="0">
                <a:solidFill>
                  <a:srgbClr val="17252D"/>
                </a:solidFill>
                <a:latin typeface="Arial"/>
                <a:ea typeface="Arial"/>
                <a:cs typeface="Arial"/>
              </a:defRPr>
            </a:lvl1pPr>
            <a:lvl2pPr>
              <a:defRPr sz="1050" b="0">
                <a:solidFill>
                  <a:srgbClr val="17252D"/>
                </a:solidFill>
                <a:latin typeface="Arial"/>
                <a:ea typeface="Arial"/>
                <a:cs typeface="Arial"/>
              </a:defRPr>
            </a:lvl2pPr>
            <a:lvl3pPr>
              <a:defRPr sz="1050" b="0">
                <a:solidFill>
                  <a:srgbClr val="17252D"/>
                </a:solidFill>
                <a:latin typeface="Arial"/>
                <a:ea typeface="Arial"/>
                <a:cs typeface="Arial"/>
              </a:defRPr>
            </a:lvl3pPr>
            <a:lvl4pPr>
              <a:defRPr sz="1050" b="0">
                <a:solidFill>
                  <a:srgbClr val="17252D"/>
                </a:solidFill>
                <a:latin typeface="Arial"/>
                <a:ea typeface="Arial"/>
                <a:cs typeface="Arial"/>
              </a:defRPr>
            </a:lvl4pPr>
            <a:lvl5pPr>
              <a:defRPr sz="1050" b="0">
                <a:solidFill>
                  <a:srgbClr val="17252D"/>
                </a:solidFill>
                <a:latin typeface="Arial"/>
                <a:ea typeface="Arial"/>
                <a:cs typeface="Arial"/>
              </a:defRPr>
            </a:lvl5pPr>
            <a:lvl6pPr>
              <a:defRPr sz="1050" b="0">
                <a:solidFill>
                  <a:srgbClr val="17252D"/>
                </a:solidFill>
                <a:latin typeface="Arial"/>
                <a:ea typeface="Arial"/>
                <a:cs typeface="Arial"/>
              </a:defRPr>
            </a:lvl6pPr>
            <a:lvl7pPr>
              <a:defRPr sz="1050" b="0">
                <a:solidFill>
                  <a:srgbClr val="17252D"/>
                </a:solidFill>
                <a:latin typeface="Arial"/>
                <a:ea typeface="Arial"/>
                <a:cs typeface="Arial"/>
              </a:defRPr>
            </a:lvl7pPr>
            <a:lvl8pPr>
              <a:defRPr sz="1050" b="0">
                <a:solidFill>
                  <a:srgbClr val="17252D"/>
                </a:solidFill>
                <a:latin typeface="Arial"/>
                <a:ea typeface="Arial"/>
                <a:cs typeface="Arial"/>
              </a:defRPr>
            </a:lvl8pPr>
            <a:lvl9pPr>
              <a:defRPr sz="1050" b="0">
                <a:solidFill>
                  <a:srgbClr val="17252D"/>
                </a:solidFill>
                <a:latin typeface="Arial"/>
                <a:ea typeface="Arial"/>
                <a:cs typeface="Arial"/>
              </a:defRPr>
            </a:lvl9pPr>
          </a:lstStyle>
          <a:p xmlns:a="http://schemas.openxmlformats.org/drawingml/2006/main">
            <a:pPr>
              <a:defRPr sz="1050" b="0">
                <a:solidFill>
                  <a:srgbClr val="17252D"/>
                </a:solidFill>
                <a:latin typeface="Arial"/>
                <a:ea typeface="Arial"/>
                <a:cs typeface="Arial"/>
              </a:defRPr>
            </a:pPr>
            <a:r>
              <a:rPr sz="1050" b="0">
                <a:solidFill>
                  <a:srgbClr val="17252D"/>
                </a:solidFill>
                <a:latin typeface="Arial"/>
                <a:ea typeface="Arial"/>
                <a:cs typeface="Arial"/>
              </a:rPr>
              <a:t>COM</a:t>
            </a:r>
          </a:p>
        </p:txBody>
      </p:sp>
    </p:spTree>
    <p:extLst>
      <p:ext uri="{BB962C8B-B14F-4D97-AF65-F5344CB8AC3E}">
        <p14:creationId xmlns:p14="http://schemas.microsoft.com/office/powerpoint/2010/main" val="188478927"/>
      </p:ext>
    </p:extLst>
  </p:cSld>
</p:sld>
</file>

<file path=ppt/slides/slide17.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B70DB455-021E-4525-9395-413201231F1E}"/>
              </a:ext>
            </a:extLst>
          </p:cNvPr>
          <p:cNvPicPr>
            <a:picLocks xmlns:a="http://schemas.openxmlformats.org/drawingml/2006/main" noChangeAspect="1"/>
          </p:cNvPicPr>
          <p:nvPr/>
        </p:nvPicPr>
        <p:blipFill>
          <a:blip xmlns:r="http://schemas.openxmlformats.org/officeDocument/2006/relationships" xmlns:a="http://schemas.openxmlformats.org/drawingml/2006/main" r:embed="R1557f9c127174a79"/>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Voltage across each resistor</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2B07BACE-8545-42FF-BD96-5A8290CB7B1B}"/>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A16B65C0-7A69-491A-9981-7F51D0D36823}"/>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4     STEP 2 OF 4     BREADBOARD CHECK</a:t>
            </a:r>
          </a:p>
        </p:txBody>
      </p:sp>
      <p:sp>
        <p:nvSpPr>
          <p:cNvPr id="52" name="student-count">
            <a:extLst xmlns:a="http://schemas.openxmlformats.org/drawingml/2006/main">
              <a:ext uri="{FF2B5EF4-FFF2-40B4-BE49-F238E27FC236}">
                <a16:creationId xmlns:a16="http://schemas.microsoft.com/office/drawing/2014/main" id="{8B8BC9D3-2EAB-4920-9A12-51D1E56B8673}"/>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17 / 27</a:t>
            </a:r>
          </a:p>
        </p:txBody>
      </p:sp>
      <p:sp>
        <p:nvSpPr>
          <p:cNvPr id="53" name="student-footer">
            <a:extLst xmlns:a="http://schemas.openxmlformats.org/drawingml/2006/main">
              <a:ext uri="{FF2B5EF4-FFF2-40B4-BE49-F238E27FC236}">
                <a16:creationId xmlns:a16="http://schemas.microsoft.com/office/drawing/2014/main" id="{ED6F4A08-819C-45ED-A9DC-AF0F0F29F984}"/>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17 of 27</a:t>
            </a:r>
          </a:p>
        </p:txBody>
      </p:sp>
      <p:pic>
        <p:nvPicPr>
          <p:cNvPr id="54" name="">
            <a:extLst xmlns:a="http://schemas.openxmlformats.org/drawingml/2006/main">
              <a:ext uri="{FF2B5EF4-FFF2-40B4-BE49-F238E27FC236}">
                <a16:creationId xmlns:a16="http://schemas.microsoft.com/office/drawing/2014/main" id="{0A45A817-193E-43DD-8B45-1F2B96287F8B}"/>
              </a:ext>
            </a:extLst>
          </p:cNvPr>
          <p:cNvPicPr>
            <a:picLocks xmlns:a="http://schemas.openxmlformats.org/drawingml/2006/main" noChangeAspect="1"/>
          </p:cNvPicPr>
          <p:nvPr/>
        </p:nvPicPr>
        <p:blipFill>
          <a:blip xmlns:r="http://schemas.openxmlformats.org/officeDocument/2006/relationships" xmlns:a="http://schemas.openxmlformats.org/drawingml/2006/main" r:embed="R85d27198ed734fc6"/>
          <a:stretch xmlns:a="http://schemas.openxmlformats.org/drawingml/2006/main"/>
        </p:blipFill>
        <p:spPr>
          <a:xfrm xmlns:a="http://schemas.openxmlformats.org/drawingml/2006/main">
            <a:off x="2286000" y="2198359"/>
            <a:ext cx="5286375" cy="2461283"/>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12798529-1894-407D-BB93-241610EDCFFA}"/>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The probes span R1. Keep the ordinary current path complete for voltage tests.</a:t>
            </a:r>
          </a:p>
        </p:txBody>
      </p:sp>
      <p:sp>
        <p:nvSpPr>
          <p:cNvPr id="56" name="student-step-190">
            <a:extLst xmlns:a="http://schemas.openxmlformats.org/drawingml/2006/main">
              <a:ext uri="{FF2B5EF4-FFF2-40B4-BE49-F238E27FC236}">
                <a16:creationId xmlns:a16="http://schemas.microsoft.com/office/drawing/2014/main" id="{8F5DC363-97E8-4D38-AA47-DD125FEEA9A8}"/>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RESTORE THE PATH</a:t>
            </a:r>
          </a:p>
        </p:txBody>
      </p:sp>
      <p:sp>
        <p:nvSpPr>
          <p:cNvPr id="57" name="student-body-190">
            <a:extLst xmlns:a="http://schemas.openxmlformats.org/drawingml/2006/main">
              <a:ext uri="{FF2B5EF4-FFF2-40B4-BE49-F238E27FC236}">
                <a16:creationId xmlns:a16="http://schemas.microsoft.com/office/drawing/2014/main" id="{A0C504EC-9E5C-4D14-A89D-1104F8289484}"/>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Power off. Restore all jumpers. Put leads in V/Ω and COM, then select DC volts.</a:t>
            </a:r>
          </a:p>
        </p:txBody>
      </p:sp>
      <p:sp>
        <p:nvSpPr>
          <p:cNvPr id="58" name="student-step-305">
            <a:extLst xmlns:a="http://schemas.openxmlformats.org/drawingml/2006/main">
              <a:ext uri="{FF2B5EF4-FFF2-40B4-BE49-F238E27FC236}">
                <a16:creationId xmlns:a16="http://schemas.microsoft.com/office/drawing/2014/main" id="{CA70ABD0-ECEF-4702-AB4F-BF4D255B7113}"/>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THE DROPS</a:t>
            </a:r>
          </a:p>
        </p:txBody>
      </p:sp>
      <p:sp>
        <p:nvSpPr>
          <p:cNvPr id="59" name="student-body-305">
            <a:extLst xmlns:a="http://schemas.openxmlformats.org/drawingml/2006/main">
              <a:ext uri="{FF2B5EF4-FFF2-40B4-BE49-F238E27FC236}">
                <a16:creationId xmlns:a16="http://schemas.microsoft.com/office/drawing/2014/main" id="{AA7DAB12-1C18-4946-AF83-155FE9645ADD}"/>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Power the circuit. Put red on each resistor’s input side and COM on its output side.</a:t>
            </a:r>
          </a:p>
        </p:txBody>
      </p:sp>
      <p:sp>
        <p:nvSpPr>
          <p:cNvPr id="60" name="student-step-420">
            <a:extLst xmlns:a="http://schemas.openxmlformats.org/drawingml/2006/main">
              <a:ext uri="{FF2B5EF4-FFF2-40B4-BE49-F238E27FC236}">
                <a16:creationId xmlns:a16="http://schemas.microsoft.com/office/drawing/2014/main" id="{D2C8F9C9-3B33-44E2-B5F9-5E586E7EF2EE}"/>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RECORD AND COMPARE</a:t>
            </a:r>
          </a:p>
        </p:txBody>
      </p:sp>
      <p:sp>
        <p:nvSpPr>
          <p:cNvPr id="61" name="student-body-420">
            <a:extLst xmlns:a="http://schemas.openxmlformats.org/drawingml/2006/main">
              <a:ext uri="{FF2B5EF4-FFF2-40B4-BE49-F238E27FC236}">
                <a16:creationId xmlns:a16="http://schemas.microsoft.com/office/drawing/2014/main" id="{EB3BAAB7-93CB-4000-B0E8-FCD2C799EBA1}"/>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Record V1, V2 and V3. Add them and compare with the source voltage measured in Lab 3.</a:t>
            </a:r>
          </a:p>
        </p:txBody>
      </p:sp>
      <p:sp>
        <p:nvSpPr>
          <p:cNvPr id="62" name="student-check-label">
            <a:extLst xmlns:a="http://schemas.openxmlformats.org/drawingml/2006/main">
              <a:ext uri="{FF2B5EF4-FFF2-40B4-BE49-F238E27FC236}">
                <a16:creationId xmlns:a16="http://schemas.microsoft.com/office/drawing/2014/main" id="{94329369-8232-47A2-912E-1EE573E9F2EE}"/>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9840EF78-A1D9-425E-8D0C-1B9A8F97BE38}"/>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Record source V, V1, V2, V3 and their sum. Keep probe tips from bridging adjacent strips.</a:t>
            </a:r>
          </a:p>
        </p:txBody>
      </p:sp>
    </p:spTree>
    <p:extLst>
      <p:ext uri="{BB962C8B-B14F-4D97-AF65-F5344CB8AC3E}">
        <p14:creationId xmlns:p14="http://schemas.microsoft.com/office/powerpoint/2010/main" val="188478927"/>
      </p:ext>
    </p:extLst>
  </p:cSld>
</p:sld>
</file>

<file path=ppt/slides/slide18.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E545A935-5119-4785-AB38-125C1016ED15}"/>
              </a:ext>
            </a:extLst>
          </p:cNvPr>
          <p:cNvPicPr>
            <a:picLocks xmlns:a="http://schemas.openxmlformats.org/drawingml/2006/main" noChangeAspect="1"/>
          </p:cNvPicPr>
          <p:nvPr/>
        </p:nvPicPr>
        <p:blipFill>
          <a:blip xmlns:r="http://schemas.openxmlformats.org/officeDocument/2006/relationships" xmlns:a="http://schemas.openxmlformats.org/drawingml/2006/main" r:embed="Rfb7799c7f44648bb"/>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Voltage across unequal groups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C7972B44-E830-4E5A-A126-9A7E640A2240}"/>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FC246CB9-3605-45EA-9B64-C3E63FC16453}"/>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4     STEP 3 OF 4</a:t>
            </a:r>
          </a:p>
        </p:txBody>
      </p:sp>
      <p:sp>
        <p:nvSpPr>
          <p:cNvPr id="46" name="student-count">
            <a:extLst xmlns:a="http://schemas.openxmlformats.org/drawingml/2006/main">
              <a:ext uri="{FF2B5EF4-FFF2-40B4-BE49-F238E27FC236}">
                <a16:creationId xmlns:a16="http://schemas.microsoft.com/office/drawing/2014/main" id="{F1A6F8F2-69FA-467D-B99B-9FC95FD827B8}"/>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18 / 27</a:t>
            </a:r>
          </a:p>
        </p:txBody>
      </p:sp>
      <p:sp>
        <p:nvSpPr>
          <p:cNvPr id="47" name="student-footer">
            <a:extLst xmlns:a="http://schemas.openxmlformats.org/drawingml/2006/main">
              <a:ext uri="{FF2B5EF4-FFF2-40B4-BE49-F238E27FC236}">
                <a16:creationId xmlns:a16="http://schemas.microsoft.com/office/drawing/2014/main" id="{DE3C5672-C886-4E40-B77C-32EA086BC5F2}"/>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18 of 27</a:t>
            </a:r>
          </a:p>
        </p:txBody>
      </p:sp>
      <p:sp>
        <p:nvSpPr>
          <p:cNvPr id="48" name="student-results-prompt">
            <a:extLst xmlns:a="http://schemas.openxmlformats.org/drawingml/2006/main">
              <a:ext uri="{FF2B5EF4-FFF2-40B4-BE49-F238E27FC236}">
                <a16:creationId xmlns:a16="http://schemas.microsoft.com/office/drawing/2014/main" id="{5D12009C-FBA4-4838-95F0-7F36005DF12F}"/>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Keep the same circuit. Predict from your measured resistance totals.</a:t>
            </a:r>
          </a:p>
        </p:txBody>
      </p:sp>
      <p:graphicFrame>
        <p:nvGraphicFramePr>
          <p:cNvPr id="49" name="">
            <a:extLst xmlns:a="http://schemas.openxmlformats.org/drawingml/2006/main">
              <a:ext uri="{FF2B5EF4-FFF2-40B4-BE49-F238E27FC236}">
                <a16:creationId xmlns:a16="http://schemas.microsoft.com/office/drawing/2014/main" id="{23688D56-2499-42DB-8CEA-E9F7F40C7B19}"/>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2476500"/>
                <a:gridCol w="2619375"/>
                <a:gridCol w="3476625"/>
              </a:tblGrid>
              <a:tr h="547688">
                <a:tc>
                  <a:txBody>
                    <a:bodyPr/>
                    <a:lstStyle/>
                    <a:p>
                      <a:r>
                        <a:rPr sz="1500" b="1">
                          <a:solidFill>
                            <a:srgbClr val="F1C40F"/>
                          </a:solidFill>
                          <a:latin typeface="Arial"/>
                          <a:ea typeface="Arial"/>
                          <a:cs typeface="Arial"/>
                        </a:rPr>
                        <a:t>GROUP</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RESISTANCE (Ω)</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PREDICTED VOLTS</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575">
                          <a:solidFill>
                            <a:srgbClr val="FFFFFF"/>
                          </a:solidFill>
                          <a:latin typeface="Arial"/>
                          <a:ea typeface="Arial"/>
                          <a:cs typeface="Arial"/>
                        </a:rPr>
                        <a:t>A: R1</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Use your R1</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E × R1 ÷ Rtotal</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B: R2 + R3</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Add your R2 + R3</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E × (R2 + R3) ÷ Rtotal</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A and B together</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Add all three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Use measured source V</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1CAD009A-F334-4B69-9577-2D40A9E1AB3C}"/>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3D50E833-8DF9-47DE-9C5F-DB596553022A}"/>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For group B, span R2’s input to R3’s output in DC volts. Record the measured group voltage.</a:t>
            </a:r>
          </a:p>
        </p:txBody>
      </p:sp>
    </p:spTree>
    <p:extLst>
      <p:ext uri="{BB962C8B-B14F-4D97-AF65-F5344CB8AC3E}">
        <p14:creationId xmlns:p14="http://schemas.microsoft.com/office/powerpoint/2010/main" val="188478927"/>
      </p:ext>
    </p:extLst>
  </p:cSld>
</p:sld>
</file>

<file path=ppt/slides/slide19.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6EF962A5-11F7-43ED-BA58-544D0FA10E9A}"/>
              </a:ext>
            </a:extLst>
          </p:cNvPr>
          <p:cNvPicPr>
            <a:picLocks xmlns:a="http://schemas.openxmlformats.org/drawingml/2006/main" noChangeAspect="1"/>
          </p:cNvPicPr>
          <p:nvPr/>
        </p:nvPicPr>
        <p:blipFill>
          <a:blip xmlns:r="http://schemas.openxmlformats.org/officeDocument/2006/relationships" xmlns:a="http://schemas.openxmlformats.org/drawingml/2006/main" r:embed="Rb91e21a823914645"/>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Voltage results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0455E97E-53FD-49E7-BC12-959800107016}"/>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B0BCAE7D-D82C-45EE-A516-020D91323BC4}"/>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4     STEP 4 OF 4</a:t>
            </a:r>
          </a:p>
        </p:txBody>
      </p:sp>
      <p:sp>
        <p:nvSpPr>
          <p:cNvPr id="46" name="student-count">
            <a:extLst xmlns:a="http://schemas.openxmlformats.org/drawingml/2006/main">
              <a:ext uri="{FF2B5EF4-FFF2-40B4-BE49-F238E27FC236}">
                <a16:creationId xmlns:a16="http://schemas.microsoft.com/office/drawing/2014/main" id="{065D8135-4610-4DBA-835B-48DD3862B6F8}"/>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19 / 27</a:t>
            </a:r>
          </a:p>
        </p:txBody>
      </p:sp>
      <p:sp>
        <p:nvSpPr>
          <p:cNvPr id="47" name="student-footer">
            <a:extLst xmlns:a="http://schemas.openxmlformats.org/drawingml/2006/main">
              <a:ext uri="{FF2B5EF4-FFF2-40B4-BE49-F238E27FC236}">
                <a16:creationId xmlns:a16="http://schemas.microsoft.com/office/drawing/2014/main" id="{14FE21DB-20DB-454A-883B-4CD3AD5C7FE9}"/>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19 of 27</a:t>
            </a:r>
          </a:p>
        </p:txBody>
      </p:sp>
      <p:sp>
        <p:nvSpPr>
          <p:cNvPr id="48" name="student-results-prompt">
            <a:extLst xmlns:a="http://schemas.openxmlformats.org/drawingml/2006/main">
              <a:ext uri="{FF2B5EF4-FFF2-40B4-BE49-F238E27FC236}">
                <a16:creationId xmlns:a16="http://schemas.microsoft.com/office/drawing/2014/main" id="{75229CAC-0229-4A57-BB63-55A9F21A5522}"/>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Copy the table. Compare each prediction with your actual reading.</a:t>
            </a:r>
          </a:p>
        </p:txBody>
      </p:sp>
      <p:graphicFrame>
        <p:nvGraphicFramePr>
          <p:cNvPr id="49" name="">
            <a:extLst xmlns:a="http://schemas.openxmlformats.org/drawingml/2006/main">
              <a:ext uri="{FF2B5EF4-FFF2-40B4-BE49-F238E27FC236}">
                <a16:creationId xmlns:a16="http://schemas.microsoft.com/office/drawing/2014/main" id="{1CEEEF5E-A25E-41D7-A314-90140FC235E2}"/>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2857500"/>
                <a:gridCol w="2857500"/>
                <a:gridCol w="2857500"/>
              </a:tblGrid>
              <a:tr h="547688">
                <a:tc>
                  <a:txBody>
                    <a:bodyPr/>
                    <a:lstStyle/>
                    <a:p>
                      <a:r>
                        <a:rPr sz="1500" b="1">
                          <a:solidFill>
                            <a:srgbClr val="F1C40F"/>
                          </a:solidFill>
                          <a:latin typeface="Arial"/>
                          <a:ea typeface="Arial"/>
                          <a:cs typeface="Arial"/>
                        </a:rPr>
                        <a:t>MEASURE ACROSS</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PREDICTED (V)</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MEASURED (V)</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725">
                          <a:solidFill>
                            <a:srgbClr val="FFFFFF"/>
                          </a:solidFill>
                          <a:latin typeface="Arial"/>
                          <a:ea typeface="Arial"/>
                          <a:cs typeface="Arial"/>
                        </a:rPr>
                        <a:t>R1</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725">
                          <a:solidFill>
                            <a:srgbClr val="FFFFFF"/>
                          </a:solidFill>
                          <a:latin typeface="Arial"/>
                          <a:ea typeface="Arial"/>
                          <a:cs typeface="Arial"/>
                        </a:rPr>
                        <a:t>R2 + R3</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725">
                          <a:solidFill>
                            <a:srgbClr val="FFFFFF"/>
                          </a:solidFill>
                          <a:latin typeface="Arial"/>
                          <a:ea typeface="Arial"/>
                          <a:cs typeface="Arial"/>
                        </a:rPr>
                        <a:t>All three resistors</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725">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4BE73681-4DB0-416E-B562-CB7C57E0A905}"/>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349A015E-327D-4935-A6E5-E61627675178}"/>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Does V(R1) + V(R2 + R3) match the source? Which group receives more voltage, and why?</a:t>
            </a:r>
          </a:p>
        </p:txBody>
      </p:sp>
    </p:spTree>
    <p:extLst>
      <p:ext uri="{BB962C8B-B14F-4D97-AF65-F5344CB8AC3E}">
        <p14:creationId xmlns:p14="http://schemas.microsoft.com/office/powerpoint/2010/main" val="188478927"/>
      </p:ext>
    </p:extLst>
  </p:cSld>
</p:sld>
</file>

<file path=ppt/slides/slide20.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8367F195-DAF7-4F7E-8BE8-0C1BE9AF94DE}"/>
              </a:ext>
            </a:extLst>
          </p:cNvPr>
          <p:cNvPicPr>
            <a:picLocks xmlns:a="http://schemas.openxmlformats.org/drawingml/2006/main" noChangeAspect="1"/>
          </p:cNvPicPr>
          <p:nvPr/>
        </p:nvPicPr>
        <p:blipFill>
          <a:blip xmlns:r="http://schemas.openxmlformats.org/officeDocument/2006/relationships" xmlns:a="http://schemas.openxmlformats.org/drawingml/2006/main" r:embed="R3d45bd5c70484dc7"/>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Resistance from voltage and current</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8" name="lab-key-idea-background">
            <a:extLst xmlns:a="http://schemas.openxmlformats.org/drawingml/2006/main">
              <a:ext uri="{FF2B5EF4-FFF2-40B4-BE49-F238E27FC236}">
                <a16:creationId xmlns:a16="http://schemas.microsoft.com/office/drawing/2014/main" id="{5C66665C-B83C-44F6-8EE0-D0C1CB5BC946}"/>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9" name="student-section">
            <a:extLst xmlns:a="http://schemas.openxmlformats.org/drawingml/2006/main">
              <a:ext uri="{FF2B5EF4-FFF2-40B4-BE49-F238E27FC236}">
                <a16:creationId xmlns:a16="http://schemas.microsoft.com/office/drawing/2014/main" id="{A7721833-B093-437A-9ABE-2943D362BFB7}"/>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5     STEP 1 OF 3</a:t>
            </a:r>
          </a:p>
        </p:txBody>
      </p:sp>
      <p:sp>
        <p:nvSpPr>
          <p:cNvPr id="50" name="student-count">
            <a:extLst xmlns:a="http://schemas.openxmlformats.org/drawingml/2006/main">
              <a:ext uri="{FF2B5EF4-FFF2-40B4-BE49-F238E27FC236}">
                <a16:creationId xmlns:a16="http://schemas.microsoft.com/office/drawing/2014/main" id="{F0183FF6-81CF-4BF4-8B75-B700CFEAFCF1}"/>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20 / 27</a:t>
            </a:r>
          </a:p>
        </p:txBody>
      </p:sp>
      <p:sp>
        <p:nvSpPr>
          <p:cNvPr id="51" name="student-footer">
            <a:extLst xmlns:a="http://schemas.openxmlformats.org/drawingml/2006/main">
              <a:ext uri="{FF2B5EF4-FFF2-40B4-BE49-F238E27FC236}">
                <a16:creationId xmlns:a16="http://schemas.microsoft.com/office/drawing/2014/main" id="{A523C819-6362-4071-BC50-9BAA2D83308B}"/>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20 of 27</a:t>
            </a:r>
          </a:p>
        </p:txBody>
      </p:sp>
      <p:sp>
        <p:nvSpPr>
          <p:cNvPr id="52" name="student-step-190">
            <a:extLst xmlns:a="http://schemas.openxmlformats.org/drawingml/2006/main">
              <a:ext uri="{FF2B5EF4-FFF2-40B4-BE49-F238E27FC236}">
                <a16:creationId xmlns:a16="http://schemas.microsoft.com/office/drawing/2014/main" id="{29A3E11D-85C2-4F11-B246-6347F8BD22BC}"/>
              </a:ext>
            </a:extLst>
          </p:cNvPr>
          <p:cNvSpPr>
            <a:spLocks xmlns:a="http://schemas.openxmlformats.org/drawingml/2006/main" noGrp="1"/>
          </p:cNvSpPr>
          <p:nvPr/>
        </p:nvSpPr>
        <p:spPr>
          <a:xfrm xmlns:a="http://schemas.openxmlformats.org/drawingml/2006/main">
            <a:off x="2305050" y="1809750"/>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USE YOUR RECORDED VALUES</a:t>
            </a:r>
          </a:p>
        </p:txBody>
      </p:sp>
      <p:sp>
        <p:nvSpPr>
          <p:cNvPr id="53" name="student-body-190">
            <a:extLst xmlns:a="http://schemas.openxmlformats.org/drawingml/2006/main">
              <a:ext uri="{FF2B5EF4-FFF2-40B4-BE49-F238E27FC236}">
                <a16:creationId xmlns:a16="http://schemas.microsoft.com/office/drawing/2014/main" id="{B43311CF-709A-4E4D-AB07-1A7B27FE86AB}"/>
              </a:ext>
            </a:extLst>
          </p:cNvPr>
          <p:cNvSpPr>
            <a:spLocks xmlns:a="http://schemas.openxmlformats.org/drawingml/2006/main" noGrp="1"/>
          </p:cNvSpPr>
          <p:nvPr/>
        </p:nvSpPr>
        <p:spPr>
          <a:xfrm xmlns:a="http://schemas.openxmlformats.org/drawingml/2006/main">
            <a:off x="2305050" y="2143125"/>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Treat R3 as unknown. Use its measured V3 and the circuit current from Lab 3.</a:t>
            </a:r>
          </a:p>
        </p:txBody>
      </p:sp>
      <p:sp>
        <p:nvSpPr>
          <p:cNvPr id="54" name="student-step-305">
            <a:extLst xmlns:a="http://schemas.openxmlformats.org/drawingml/2006/main">
              <a:ext uri="{FF2B5EF4-FFF2-40B4-BE49-F238E27FC236}">
                <a16:creationId xmlns:a16="http://schemas.microsoft.com/office/drawing/2014/main" id="{B8DE4928-4B6A-4976-A43C-A2507E572707}"/>
              </a:ext>
            </a:extLst>
          </p:cNvPr>
          <p:cNvSpPr>
            <a:spLocks xmlns:a="http://schemas.openxmlformats.org/drawingml/2006/main" noGrp="1"/>
          </p:cNvSpPr>
          <p:nvPr/>
        </p:nvSpPr>
        <p:spPr>
          <a:xfrm xmlns:a="http://schemas.openxmlformats.org/drawingml/2006/main">
            <a:off x="2305050" y="2905125"/>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CALCULATE AND RECORD</a:t>
            </a:r>
          </a:p>
        </p:txBody>
      </p:sp>
      <p:sp>
        <p:nvSpPr>
          <p:cNvPr id="55" name="student-body-305">
            <a:extLst xmlns:a="http://schemas.openxmlformats.org/drawingml/2006/main">
              <a:ext uri="{FF2B5EF4-FFF2-40B4-BE49-F238E27FC236}">
                <a16:creationId xmlns:a16="http://schemas.microsoft.com/office/drawing/2014/main" id="{22760CD3-2248-446B-98A2-C9A224E3C795}"/>
              </a:ext>
            </a:extLst>
          </p:cNvPr>
          <p:cNvSpPr>
            <a:spLocks xmlns:a="http://schemas.openxmlformats.org/drawingml/2006/main" noGrp="1"/>
          </p:cNvSpPr>
          <p:nvPr/>
        </p:nvSpPr>
        <p:spPr>
          <a:xfrm xmlns:a="http://schemas.openxmlformats.org/drawingml/2006/main">
            <a:off x="2305050" y="3238500"/>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Convert mA to A. Calculate R3 = V3 ÷ I. Record the result in Ω.</a:t>
            </a:r>
          </a:p>
        </p:txBody>
      </p:sp>
      <p:sp>
        <p:nvSpPr>
          <p:cNvPr id="56" name="student-step-420">
            <a:extLst xmlns:a="http://schemas.openxmlformats.org/drawingml/2006/main">
              <a:ext uri="{FF2B5EF4-FFF2-40B4-BE49-F238E27FC236}">
                <a16:creationId xmlns:a16="http://schemas.microsoft.com/office/drawing/2014/main" id="{A0A4AFC6-2E3D-4115-B4C6-ECE735F534A7}"/>
              </a:ext>
            </a:extLst>
          </p:cNvPr>
          <p:cNvSpPr>
            <a:spLocks xmlns:a="http://schemas.openxmlformats.org/drawingml/2006/main" noGrp="1"/>
          </p:cNvSpPr>
          <p:nvPr/>
        </p:nvSpPr>
        <p:spPr>
          <a:xfrm xmlns:a="http://schemas.openxmlformats.org/drawingml/2006/main">
            <a:off x="2305050" y="4000500"/>
            <a:ext cx="84772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F1C40F"/>
                </a:solidFill>
                <a:latin typeface="Arial"/>
                <a:ea typeface="Arial"/>
                <a:cs typeface="Arial"/>
              </a:defRPr>
            </a:defPPr>
            <a:lvl1pPr>
              <a:buNone/>
              <a:defRPr sz="1350" b="1">
                <a:solidFill>
                  <a:srgbClr val="F1C40F"/>
                </a:solidFill>
                <a:latin typeface="Arial"/>
                <a:ea typeface="Arial"/>
                <a:cs typeface="Arial"/>
              </a:defRPr>
            </a:lvl1pPr>
            <a:lvl2pPr>
              <a:buNone/>
              <a:defRPr sz="1350" b="1">
                <a:solidFill>
                  <a:srgbClr val="F1C40F"/>
                </a:solidFill>
                <a:latin typeface="Arial"/>
                <a:ea typeface="Arial"/>
                <a:cs typeface="Arial"/>
              </a:defRPr>
            </a:lvl2pPr>
            <a:lvl3pPr>
              <a:buNone/>
              <a:defRPr sz="1350" b="1">
                <a:solidFill>
                  <a:srgbClr val="F1C40F"/>
                </a:solidFill>
                <a:latin typeface="Arial"/>
                <a:ea typeface="Arial"/>
                <a:cs typeface="Arial"/>
              </a:defRPr>
            </a:lvl3pPr>
            <a:lvl4pPr>
              <a:buNone/>
              <a:defRPr sz="1350" b="1">
                <a:solidFill>
                  <a:srgbClr val="F1C40F"/>
                </a:solidFill>
                <a:latin typeface="Arial"/>
                <a:ea typeface="Arial"/>
                <a:cs typeface="Arial"/>
              </a:defRPr>
            </a:lvl4pPr>
            <a:lvl5pPr>
              <a:buNone/>
              <a:defRPr sz="1350" b="1">
                <a:solidFill>
                  <a:srgbClr val="F1C40F"/>
                </a:solidFill>
                <a:latin typeface="Arial"/>
                <a:ea typeface="Arial"/>
                <a:cs typeface="Arial"/>
              </a:defRPr>
            </a:lvl5pPr>
            <a:lvl6pPr>
              <a:buNone/>
              <a:defRPr sz="1350" b="1">
                <a:solidFill>
                  <a:srgbClr val="F1C40F"/>
                </a:solidFill>
                <a:latin typeface="Arial"/>
                <a:ea typeface="Arial"/>
                <a:cs typeface="Arial"/>
              </a:defRPr>
            </a:lvl6pPr>
            <a:lvl7pPr>
              <a:buNone/>
              <a:defRPr sz="1350" b="1">
                <a:solidFill>
                  <a:srgbClr val="F1C40F"/>
                </a:solidFill>
                <a:latin typeface="Arial"/>
                <a:ea typeface="Arial"/>
                <a:cs typeface="Arial"/>
              </a:defRPr>
            </a:lvl7pPr>
            <a:lvl8pPr>
              <a:buNone/>
              <a:defRPr sz="1350" b="1">
                <a:solidFill>
                  <a:srgbClr val="F1C40F"/>
                </a:solidFill>
                <a:latin typeface="Arial"/>
                <a:ea typeface="Arial"/>
                <a:cs typeface="Arial"/>
              </a:defRPr>
            </a:lvl8pPr>
            <a:lvl9pPr>
              <a:buNone/>
              <a:defRPr sz="1350" b="1">
                <a:solidFill>
                  <a:srgbClr val="F1C40F"/>
                </a:solidFill>
                <a:latin typeface="Arial"/>
                <a:ea typeface="Arial"/>
                <a:cs typeface="Arial"/>
              </a:defRPr>
            </a:lvl9pPr>
          </a:lstStyle>
          <a:p xmlns:a="http://schemas.openxmlformats.org/drawingml/2006/main">
            <a:pPr>
              <a:buNone/>
              <a:defRPr sz="1350" b="1">
                <a:solidFill>
                  <a:srgbClr val="F1C40F"/>
                </a:solidFill>
                <a:latin typeface="Arial"/>
                <a:ea typeface="Arial"/>
                <a:cs typeface="Arial"/>
              </a:defRPr>
            </a:pPr>
            <a:r>
              <a:rPr sz="1350" b="1">
                <a:solidFill>
                  <a:srgbClr val="F1C40F"/>
                </a:solidFill>
                <a:latin typeface="Arial"/>
                <a:ea typeface="Arial"/>
                <a:cs typeface="Arial"/>
              </a:rPr>
              <a:t>VERIFY WITH POWER OFF</a:t>
            </a:r>
          </a:p>
        </p:txBody>
      </p:sp>
      <p:sp>
        <p:nvSpPr>
          <p:cNvPr id="57" name="student-body-420">
            <a:extLst xmlns:a="http://schemas.openxmlformats.org/drawingml/2006/main">
              <a:ext uri="{FF2B5EF4-FFF2-40B4-BE49-F238E27FC236}">
                <a16:creationId xmlns:a16="http://schemas.microsoft.com/office/drawing/2014/main" id="{42808FCD-DCF0-4E3B-8D29-6BDB5B796CC0}"/>
              </a:ext>
            </a:extLst>
          </p:cNvPr>
          <p:cNvSpPr>
            <a:spLocks xmlns:a="http://schemas.openxmlformats.org/drawingml/2006/main" noGrp="1"/>
          </p:cNvSpPr>
          <p:nvPr/>
        </p:nvSpPr>
        <p:spPr>
          <a:xfrm xmlns:a="http://schemas.openxmlformats.org/drawingml/2006/main">
            <a:off x="2305050" y="4333875"/>
            <a:ext cx="8524875" cy="5810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75" b="0">
                <a:solidFill>
                  <a:srgbClr val="FFFFFF"/>
                </a:solidFill>
                <a:latin typeface="Arial"/>
                <a:ea typeface="Arial"/>
                <a:cs typeface="Arial"/>
              </a:defRPr>
            </a:defPPr>
            <a:lvl1pPr>
              <a:buNone/>
              <a:defRPr sz="1875" b="0">
                <a:solidFill>
                  <a:srgbClr val="FFFFFF"/>
                </a:solidFill>
                <a:latin typeface="Arial"/>
                <a:ea typeface="Arial"/>
                <a:cs typeface="Arial"/>
              </a:defRPr>
            </a:lvl1pPr>
            <a:lvl2pPr>
              <a:buNone/>
              <a:defRPr sz="1875" b="0">
                <a:solidFill>
                  <a:srgbClr val="FFFFFF"/>
                </a:solidFill>
                <a:latin typeface="Arial"/>
                <a:ea typeface="Arial"/>
                <a:cs typeface="Arial"/>
              </a:defRPr>
            </a:lvl2pPr>
            <a:lvl3pPr>
              <a:buNone/>
              <a:defRPr sz="1875" b="0">
                <a:solidFill>
                  <a:srgbClr val="FFFFFF"/>
                </a:solidFill>
                <a:latin typeface="Arial"/>
                <a:ea typeface="Arial"/>
                <a:cs typeface="Arial"/>
              </a:defRPr>
            </a:lvl3pPr>
            <a:lvl4pPr>
              <a:buNone/>
              <a:defRPr sz="1875" b="0">
                <a:solidFill>
                  <a:srgbClr val="FFFFFF"/>
                </a:solidFill>
                <a:latin typeface="Arial"/>
                <a:ea typeface="Arial"/>
                <a:cs typeface="Arial"/>
              </a:defRPr>
            </a:lvl4pPr>
            <a:lvl5pPr>
              <a:buNone/>
              <a:defRPr sz="1875" b="0">
                <a:solidFill>
                  <a:srgbClr val="FFFFFF"/>
                </a:solidFill>
                <a:latin typeface="Arial"/>
                <a:ea typeface="Arial"/>
                <a:cs typeface="Arial"/>
              </a:defRPr>
            </a:lvl5pPr>
            <a:lvl6pPr>
              <a:buNone/>
              <a:defRPr sz="1875" b="0">
                <a:solidFill>
                  <a:srgbClr val="FFFFFF"/>
                </a:solidFill>
                <a:latin typeface="Arial"/>
                <a:ea typeface="Arial"/>
                <a:cs typeface="Arial"/>
              </a:defRPr>
            </a:lvl6pPr>
            <a:lvl7pPr>
              <a:buNone/>
              <a:defRPr sz="1875" b="0">
                <a:solidFill>
                  <a:srgbClr val="FFFFFF"/>
                </a:solidFill>
                <a:latin typeface="Arial"/>
                <a:ea typeface="Arial"/>
                <a:cs typeface="Arial"/>
              </a:defRPr>
            </a:lvl7pPr>
            <a:lvl8pPr>
              <a:buNone/>
              <a:defRPr sz="1875" b="0">
                <a:solidFill>
                  <a:srgbClr val="FFFFFF"/>
                </a:solidFill>
                <a:latin typeface="Arial"/>
                <a:ea typeface="Arial"/>
                <a:cs typeface="Arial"/>
              </a:defRPr>
            </a:lvl8pPr>
            <a:lvl9pPr>
              <a:buNone/>
              <a:defRPr sz="1875" b="0">
                <a:solidFill>
                  <a:srgbClr val="FFFFFF"/>
                </a:solidFill>
                <a:latin typeface="Arial"/>
                <a:ea typeface="Arial"/>
                <a:cs typeface="Arial"/>
              </a:defRPr>
            </a:lvl9pPr>
          </a:lstStyle>
          <a:p xmlns:a="http://schemas.openxmlformats.org/drawingml/2006/main">
            <a:pPr>
              <a:buNone/>
              <a:defRPr sz="1875" b="0">
                <a:solidFill>
                  <a:srgbClr val="FFFFFF"/>
                </a:solidFill>
                <a:latin typeface="Arial"/>
                <a:ea typeface="Arial"/>
                <a:cs typeface="Arial"/>
              </a:defRPr>
            </a:pPr>
            <a:r>
              <a:rPr sz="1875" b="0">
                <a:solidFill>
                  <a:srgbClr val="FFFFFF"/>
                </a:solidFill>
                <a:latin typeface="Arial"/>
                <a:ea typeface="Arial"/>
                <a:cs typeface="Arial"/>
              </a:rPr>
              <a:t>Disconnect the pack. Isolate R3 and measure Ω. Record the difference, then restore R3 with power off.</a:t>
            </a:r>
          </a:p>
        </p:txBody>
      </p:sp>
      <p:sp>
        <p:nvSpPr>
          <p:cNvPr id="58" name="student-check-label">
            <a:extLst xmlns:a="http://schemas.openxmlformats.org/drawingml/2006/main">
              <a:ext uri="{FF2B5EF4-FFF2-40B4-BE49-F238E27FC236}">
                <a16:creationId xmlns:a16="http://schemas.microsoft.com/office/drawing/2014/main" id="{9837D77D-CF8C-4D92-8A81-923866FFC5EC}"/>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9" name="student-check">
            <a:extLst xmlns:a="http://schemas.openxmlformats.org/drawingml/2006/main">
              <a:ext uri="{FF2B5EF4-FFF2-40B4-BE49-F238E27FC236}">
                <a16:creationId xmlns:a16="http://schemas.microsoft.com/office/drawing/2014/main" id="{C2C7657C-94EB-438A-88C8-16CA3CF79635}"/>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Use the voltage across R3 for this calculation. Record calculated Ω and isolated measured Ω.</a:t>
            </a:r>
          </a:p>
        </p:txBody>
      </p:sp>
    </p:spTree>
    <p:extLst>
      <p:ext uri="{BB962C8B-B14F-4D97-AF65-F5344CB8AC3E}">
        <p14:creationId xmlns:p14="http://schemas.microsoft.com/office/powerpoint/2010/main" val="188478927"/>
      </p:ext>
    </p:extLst>
  </p:cSld>
</p:sld>
</file>

<file path=ppt/slides/slide21.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F2CF924E-5FF4-44B9-9268-260267E82102}"/>
              </a:ext>
            </a:extLst>
          </p:cNvPr>
          <p:cNvPicPr>
            <a:picLocks xmlns:a="http://schemas.openxmlformats.org/drawingml/2006/main" noChangeAspect="1"/>
          </p:cNvPicPr>
          <p:nvPr/>
        </p:nvPicPr>
        <p:blipFill>
          <a:blip xmlns:r="http://schemas.openxmlformats.org/officeDocument/2006/relationships" xmlns:a="http://schemas.openxmlformats.org/drawingml/2006/main" r:embed="Rd379dcce244646fb"/>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Power from your recorded readings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9D8E8260-001D-4B6B-A130-DA1A411D4A2C}"/>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266B9512-32A0-4514-8C28-7072213EAADA}"/>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5     STEP 2 OF 3</a:t>
            </a:r>
          </a:p>
        </p:txBody>
      </p:sp>
      <p:sp>
        <p:nvSpPr>
          <p:cNvPr id="46" name="student-count">
            <a:extLst xmlns:a="http://schemas.openxmlformats.org/drawingml/2006/main">
              <a:ext uri="{FF2B5EF4-FFF2-40B4-BE49-F238E27FC236}">
                <a16:creationId xmlns:a16="http://schemas.microsoft.com/office/drawing/2014/main" id="{2ECC76C0-9E49-4EB8-90E2-A32BFAEE5BF9}"/>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21 / 27</a:t>
            </a:r>
          </a:p>
        </p:txBody>
      </p:sp>
      <p:sp>
        <p:nvSpPr>
          <p:cNvPr id="47" name="student-footer">
            <a:extLst xmlns:a="http://schemas.openxmlformats.org/drawingml/2006/main">
              <a:ext uri="{FF2B5EF4-FFF2-40B4-BE49-F238E27FC236}">
                <a16:creationId xmlns:a16="http://schemas.microsoft.com/office/drawing/2014/main" id="{639016BE-B978-477F-8E4F-E0FFEEE83616}"/>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21 of 27</a:t>
            </a:r>
          </a:p>
        </p:txBody>
      </p:sp>
      <p:sp>
        <p:nvSpPr>
          <p:cNvPr id="48" name="student-results-prompt">
            <a:extLst xmlns:a="http://schemas.openxmlformats.org/drawingml/2006/main">
              <a:ext uri="{FF2B5EF4-FFF2-40B4-BE49-F238E27FC236}">
                <a16:creationId xmlns:a16="http://schemas.microsoft.com/office/drawing/2014/main" id="{6E743AE6-D3C9-489C-9FE0-E60B0DE09273}"/>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Use your Lab 3 current in amperes. Divide mA by 1000 before calculating watts.</a:t>
            </a:r>
          </a:p>
        </p:txBody>
      </p:sp>
      <p:graphicFrame>
        <p:nvGraphicFramePr>
          <p:cNvPr id="49" name="">
            <a:extLst xmlns:a="http://schemas.openxmlformats.org/drawingml/2006/main">
              <a:ext uri="{FF2B5EF4-FFF2-40B4-BE49-F238E27FC236}">
                <a16:creationId xmlns:a16="http://schemas.microsoft.com/office/drawing/2014/main" id="{5CB6F014-3576-4117-B69F-72215318BF75}"/>
              </a:ext>
            </a:extLst>
          </p:cNvPr>
          <p:cNvGraphicFramePr/>
          <p:nvPr/>
        </p:nvGraphicFramePr>
        <p:xfrm>
          <a:off xmlns:a="http://schemas.openxmlformats.org/drawingml/2006/main" x="2286000" y="2428875"/>
          <a:ext xmlns:a="http://schemas.openxmlformats.org/drawingml/2006/main" cx="8572500" cy="2476500"/>
        </p:xfrm>
        <a:graphic xmlns:a="http://schemas.openxmlformats.org/drawingml/2006/main">
          <a:graphicData uri="http://schemas.openxmlformats.org/drawingml/2006/table">
            <a:tbl>
              <a:tblPr/>
              <a:tblGrid>
                <a:gridCol w="2857500"/>
                <a:gridCol w="2857500"/>
                <a:gridCol w="2857500"/>
              </a:tblGrid>
              <a:tr h="495300">
                <a:tc>
                  <a:txBody>
                    <a:bodyPr/>
                    <a:lstStyle/>
                    <a:p>
                      <a:r>
                        <a:rPr sz="1500" b="1">
                          <a:solidFill>
                            <a:srgbClr val="F1C40F"/>
                          </a:solidFill>
                          <a:latin typeface="Arial"/>
                          <a:ea typeface="Arial"/>
                          <a:cs typeface="Arial"/>
                        </a:rPr>
                        <a:t>LOAD</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VOLTAGE (V)</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500" b="1">
                          <a:solidFill>
                            <a:srgbClr val="F1C40F"/>
                          </a:solidFill>
                          <a:latin typeface="Arial"/>
                          <a:ea typeface="Arial"/>
                          <a:cs typeface="Arial"/>
                        </a:rPr>
                        <a:t>POWER = V × I (W)</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495300">
                <a:tc>
                  <a:txBody>
                    <a:bodyPr/>
                    <a:lstStyle/>
                    <a:p>
                      <a:r>
                        <a:rPr sz="1650">
                          <a:solidFill>
                            <a:srgbClr val="FFFFFF"/>
                          </a:solidFill>
                          <a:latin typeface="Arial"/>
                          <a:ea typeface="Arial"/>
                          <a:cs typeface="Arial"/>
                        </a:rPr>
                        <a:t>R1</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V1</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495300">
                <a:tc>
                  <a:txBody>
                    <a:bodyPr/>
                    <a:lstStyle/>
                    <a:p>
                      <a:r>
                        <a:rPr sz="1650">
                          <a:solidFill>
                            <a:srgbClr val="FFFFFF"/>
                          </a:solidFill>
                          <a:latin typeface="Arial"/>
                          <a:ea typeface="Arial"/>
                          <a:cs typeface="Arial"/>
                        </a:rPr>
                        <a:t>R2</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V2</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495300">
                <a:tc>
                  <a:txBody>
                    <a:bodyPr/>
                    <a:lstStyle/>
                    <a:p>
                      <a:r>
                        <a:rPr sz="1650">
                          <a:solidFill>
                            <a:srgbClr val="FFFFFF"/>
                          </a:solidFill>
                          <a:latin typeface="Arial"/>
                          <a:ea typeface="Arial"/>
                          <a:cs typeface="Arial"/>
                        </a:rPr>
                        <a:t>R3</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V3</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495300">
                <a:tc>
                  <a:txBody>
                    <a:bodyPr/>
                    <a:lstStyle/>
                    <a:p>
                      <a:r>
                        <a:rPr sz="1650">
                          <a:solidFill>
                            <a:srgbClr val="FFFFFF"/>
                          </a:solidFill>
                          <a:latin typeface="Arial"/>
                          <a:ea typeface="Arial"/>
                          <a:cs typeface="Arial"/>
                        </a:rPr>
                        <a:t>Source / total</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source V</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650">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AB82C4E9-4602-4748-ADB3-A67270CA8D45}"/>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9BF1B665-2CEE-4B92-8320-F2FF8BFE83AF}"/>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Add P1 + P2 + P3. Compare that sum with source voltage × circuit current. Explain any difference.</a:t>
            </a:r>
          </a:p>
        </p:txBody>
      </p:sp>
    </p:spTree>
    <p:extLst>
      <p:ext uri="{BB962C8B-B14F-4D97-AF65-F5344CB8AC3E}">
        <p14:creationId xmlns:p14="http://schemas.microsoft.com/office/powerpoint/2010/main" val="188478927"/>
      </p:ext>
    </p:extLst>
  </p:cSld>
</p:sld>
</file>

<file path=ppt/slides/slide22.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A1BF51C3-3B2B-48E1-99A3-1656CB1C28A4}"/>
              </a:ext>
            </a:extLst>
          </p:cNvPr>
          <p:cNvPicPr>
            <a:picLocks xmlns:a="http://schemas.openxmlformats.org/drawingml/2006/main" noChangeAspect="1"/>
          </p:cNvPicPr>
          <p:nvPr/>
        </p:nvPicPr>
        <p:blipFill>
          <a:blip xmlns:r="http://schemas.openxmlformats.org/officeDocument/2006/relationships" xmlns:a="http://schemas.openxmlformats.org/drawingml/2006/main" r:embed="Rb30c58a47d9344a6"/>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Power and rating results</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DECEA17C-E700-43B1-ADED-A68D3486D3FC}"/>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8288FB18-5086-4959-96D2-49671CF3FF84}"/>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5     STEP 3 OF 3</a:t>
            </a:r>
          </a:p>
        </p:txBody>
      </p:sp>
      <p:sp>
        <p:nvSpPr>
          <p:cNvPr id="46" name="student-count">
            <a:extLst xmlns:a="http://schemas.openxmlformats.org/drawingml/2006/main">
              <a:ext uri="{FF2B5EF4-FFF2-40B4-BE49-F238E27FC236}">
                <a16:creationId xmlns:a16="http://schemas.microsoft.com/office/drawing/2014/main" id="{88E3065F-EC9C-442F-ADC5-3D7743E8C87A}"/>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22 / 27</a:t>
            </a:r>
          </a:p>
        </p:txBody>
      </p:sp>
      <p:sp>
        <p:nvSpPr>
          <p:cNvPr id="47" name="student-footer">
            <a:extLst xmlns:a="http://schemas.openxmlformats.org/drawingml/2006/main">
              <a:ext uri="{FF2B5EF4-FFF2-40B4-BE49-F238E27FC236}">
                <a16:creationId xmlns:a16="http://schemas.microsoft.com/office/drawing/2014/main" id="{14B5E92C-E1EA-411A-BCBA-ABD817799A40}"/>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22 of 27</a:t>
            </a:r>
          </a:p>
        </p:txBody>
      </p:sp>
      <p:sp>
        <p:nvSpPr>
          <p:cNvPr id="48" name="student-results-prompt">
            <a:extLst xmlns:a="http://schemas.openxmlformats.org/drawingml/2006/main">
              <a:ext uri="{FF2B5EF4-FFF2-40B4-BE49-F238E27FC236}">
                <a16:creationId xmlns:a16="http://schemas.microsoft.com/office/drawing/2014/main" id="{873D8A0E-2234-4B80-B10B-4E04A3218DD0}"/>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Ask the instructor for the verified resistor power rating. Record it in watts.</a:t>
            </a:r>
          </a:p>
        </p:txBody>
      </p:sp>
      <p:graphicFrame>
        <p:nvGraphicFramePr>
          <p:cNvPr id="49" name="">
            <a:extLst xmlns:a="http://schemas.openxmlformats.org/drawingml/2006/main">
              <a:ext uri="{FF2B5EF4-FFF2-40B4-BE49-F238E27FC236}">
                <a16:creationId xmlns:a16="http://schemas.microsoft.com/office/drawing/2014/main" id="{37A3BC1A-6CFC-4196-BB43-3431538E95DE}"/>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1619250"/>
                <a:gridCol w="2381250"/>
                <a:gridCol w="2095500"/>
                <a:gridCol w="2476500"/>
              </a:tblGrid>
              <a:tr h="547688">
                <a:tc>
                  <a:txBody>
                    <a:bodyPr/>
                    <a:lstStyle/>
                    <a:p>
                      <a:r>
                        <a:rPr sz="1425" b="1">
                          <a:solidFill>
                            <a:srgbClr val="F1C40F"/>
                          </a:solidFill>
                          <a:latin typeface="Arial"/>
                          <a:ea typeface="Arial"/>
                          <a:cs typeface="Arial"/>
                        </a:rPr>
                        <a:t>RESISTOR</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425" b="1">
                          <a:solidFill>
                            <a:srgbClr val="F1C40F"/>
                          </a:solidFill>
                          <a:latin typeface="Arial"/>
                          <a:ea typeface="Arial"/>
                          <a:cs typeface="Arial"/>
                        </a:rPr>
                        <a:t>CALCULATED (W)</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425" b="1">
                          <a:solidFill>
                            <a:srgbClr val="F1C40F"/>
                          </a:solidFill>
                          <a:latin typeface="Arial"/>
                          <a:ea typeface="Arial"/>
                          <a:cs typeface="Arial"/>
                        </a:rPr>
                        <a:t>RATING (W)</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425" b="1">
                          <a:solidFill>
                            <a:srgbClr val="F1C40F"/>
                          </a:solidFill>
                          <a:latin typeface="Arial"/>
                          <a:ea typeface="Arial"/>
                          <a:cs typeface="Arial"/>
                        </a:rPr>
                        <a:t>BELOW RATING?</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575">
                          <a:solidFill>
                            <a:srgbClr val="FFFFFF"/>
                          </a:solidFill>
                          <a:latin typeface="Arial"/>
                          <a:ea typeface="Arial"/>
                          <a:cs typeface="Arial"/>
                        </a:rPr>
                        <a:t>R1</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Verified value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Yes / No</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R2</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Verified value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Yes / No</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75">
                          <a:solidFill>
                            <a:srgbClr val="FFFFFF"/>
                          </a:solidFill>
                          <a:latin typeface="Arial"/>
                          <a:ea typeface="Arial"/>
                          <a:cs typeface="Arial"/>
                        </a:rPr>
                        <a:t>R3</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Verified value</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75">
                          <a:solidFill>
                            <a:srgbClr val="FFFFFF"/>
                          </a:solidFill>
                          <a:latin typeface="Arial"/>
                          <a:ea typeface="Arial"/>
                          <a:cs typeface="Arial"/>
                        </a:rPr>
                        <a:t>Yes / No</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7ABF0981-2488-4C6D-A647-AAEF157C6812}"/>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00AAB886-E2CC-4DC3-8417-599F3B2BD367}"/>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Compare calculated watts with verified ratings. Use only the 3 V pack. Keep it disconnected.</a:t>
            </a:r>
          </a:p>
        </p:txBody>
      </p:sp>
    </p:spTree>
    <p:extLst>
      <p:ext uri="{BB962C8B-B14F-4D97-AF65-F5344CB8AC3E}">
        <p14:creationId xmlns:p14="http://schemas.microsoft.com/office/powerpoint/2010/main" val="188478927"/>
      </p:ext>
    </p:extLst>
  </p:cSld>
</p:sld>
</file>

<file path=ppt/slides/slide23.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545F887C-0F13-4520-9564-30DCA9B7EE04}"/>
              </a:ext>
            </a:extLst>
          </p:cNvPr>
          <p:cNvPicPr>
            <a:picLocks xmlns:a="http://schemas.openxmlformats.org/drawingml/2006/main" noChangeAspect="1"/>
          </p:cNvPicPr>
          <p:nvPr/>
        </p:nvPicPr>
        <p:blipFill>
          <a:blip xmlns:r="http://schemas.openxmlformats.org/officeDocument/2006/relationships" xmlns:a="http://schemas.openxmlformats.org/drawingml/2006/main" r:embed="Rf91ebf5a5c274c87"/>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Voltage at an open link</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A1271D34-9E6D-4E2A-999C-04DE691748C4}"/>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9514101B-F786-455A-87F9-5C9946C4B80D}"/>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6     STEP 1 OF 5     SCHEMATIC FIRST</a:t>
            </a:r>
          </a:p>
        </p:txBody>
      </p:sp>
      <p:sp>
        <p:nvSpPr>
          <p:cNvPr id="52" name="student-count">
            <a:extLst xmlns:a="http://schemas.openxmlformats.org/drawingml/2006/main">
              <a:ext uri="{FF2B5EF4-FFF2-40B4-BE49-F238E27FC236}">
                <a16:creationId xmlns:a16="http://schemas.microsoft.com/office/drawing/2014/main" id="{3F09BA01-004B-4E57-903E-6DA1E83645F4}"/>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23 / 27</a:t>
            </a:r>
          </a:p>
        </p:txBody>
      </p:sp>
      <p:sp>
        <p:nvSpPr>
          <p:cNvPr id="53" name="student-footer">
            <a:extLst xmlns:a="http://schemas.openxmlformats.org/drawingml/2006/main">
              <a:ext uri="{FF2B5EF4-FFF2-40B4-BE49-F238E27FC236}">
                <a16:creationId xmlns:a16="http://schemas.microsoft.com/office/drawing/2014/main" id="{BEADB970-3B7A-4468-8406-F7A7E756CB91}"/>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23 of 27</a:t>
            </a:r>
          </a:p>
        </p:txBody>
      </p:sp>
      <p:sp>
        <p:nvSpPr>
          <p:cNvPr id="55" name="student-diagram-caption">
            <a:extLst xmlns:a="http://schemas.openxmlformats.org/drawingml/2006/main">
              <a:ext uri="{FF2B5EF4-FFF2-40B4-BE49-F238E27FC236}">
                <a16:creationId xmlns:a16="http://schemas.microsoft.com/office/drawing/2014/main" id="{CC19DB5C-64F6-4A45-96AD-697154BBA090}"/>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2522389C-6C60-48BB-A5E1-4C27E00BDFF3}"/>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CREATE ONE OPEN</a:t>
            </a:r>
          </a:p>
        </p:txBody>
      </p:sp>
      <p:sp>
        <p:nvSpPr>
          <p:cNvPr id="57" name="student-body-190">
            <a:extLst xmlns:a="http://schemas.openxmlformats.org/drawingml/2006/main">
              <a:ext uri="{FF2B5EF4-FFF2-40B4-BE49-F238E27FC236}">
                <a16:creationId xmlns:a16="http://schemas.microsoft.com/office/drawing/2014/main" id="{2792F854-EDAB-4624-80D6-506F01E45D01}"/>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Disconnect the pack. Remove the complete green link between R1 and R2. Predict current.</a:t>
            </a:r>
          </a:p>
        </p:txBody>
      </p:sp>
      <p:sp>
        <p:nvSpPr>
          <p:cNvPr id="58" name="student-step-305">
            <a:extLst xmlns:a="http://schemas.openxmlformats.org/drawingml/2006/main">
              <a:ext uri="{FF2B5EF4-FFF2-40B4-BE49-F238E27FC236}">
                <a16:creationId xmlns:a16="http://schemas.microsoft.com/office/drawing/2014/main" id="{5654A8B5-F435-4340-8389-DC29BCE57A49}"/>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IN DC VOLTS</a:t>
            </a:r>
          </a:p>
        </p:txBody>
      </p:sp>
      <p:sp>
        <p:nvSpPr>
          <p:cNvPr id="59" name="student-body-305">
            <a:extLst xmlns:a="http://schemas.openxmlformats.org/drawingml/2006/main">
              <a:ext uri="{FF2B5EF4-FFF2-40B4-BE49-F238E27FC236}">
                <a16:creationId xmlns:a16="http://schemas.microsoft.com/office/drawing/2014/main" id="{89AB1E0A-76F3-477A-8BC8-FD4C4C99E7AD}"/>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Use V/Ω and COM. After a check, power the circuit. Measure across the opening as shown.</a:t>
            </a:r>
          </a:p>
        </p:txBody>
      </p:sp>
      <p:sp>
        <p:nvSpPr>
          <p:cNvPr id="60" name="student-step-420">
            <a:extLst xmlns:a="http://schemas.openxmlformats.org/drawingml/2006/main">
              <a:ext uri="{FF2B5EF4-FFF2-40B4-BE49-F238E27FC236}">
                <a16:creationId xmlns:a16="http://schemas.microsoft.com/office/drawing/2014/main" id="{8B7AF84A-72B7-4F5A-B95E-4C5E83D09FA0}"/>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RECORD</a:t>
            </a:r>
          </a:p>
        </p:txBody>
      </p:sp>
      <p:sp>
        <p:nvSpPr>
          <p:cNvPr id="61" name="student-body-420">
            <a:extLst xmlns:a="http://schemas.openxmlformats.org/drawingml/2006/main">
              <a:ext uri="{FF2B5EF4-FFF2-40B4-BE49-F238E27FC236}">
                <a16:creationId xmlns:a16="http://schemas.microsoft.com/office/drawing/2014/main" id="{4BA2E8FB-73AC-406E-A75D-F68AB7CAC96F}"/>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Record the gap voltage. Then span R2 and record its voltage. Disconnect the pack.</a:t>
            </a:r>
          </a:p>
        </p:txBody>
      </p:sp>
      <p:sp>
        <p:nvSpPr>
          <p:cNvPr id="62" name="student-check-label">
            <a:extLst xmlns:a="http://schemas.openxmlformats.org/drawingml/2006/main">
              <a:ext uri="{FF2B5EF4-FFF2-40B4-BE49-F238E27FC236}">
                <a16:creationId xmlns:a16="http://schemas.microsoft.com/office/drawing/2014/main" id="{BCAF01F0-C3F7-436D-9D5B-25687476406C}"/>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FDBEEFB1-88E9-48B1-9D04-AEF04ACBC9CF}"/>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Predict open-circuit current only. An ammeter across the gap would reconnect the path.</a:t>
            </a:r>
          </a:p>
        </p:txBody>
      </p:sp>
      <p:sp>
        <p:nvSpPr>
          <p:cNvPr id="64" name="schematic-panel">
            <a:extLst xmlns:a="http://schemas.openxmlformats.org/drawingml/2006/main">
              <a:ext uri="{FF2B5EF4-FFF2-40B4-BE49-F238E27FC236}">
                <a16:creationId xmlns:a16="http://schemas.microsoft.com/office/drawing/2014/main" id="{D8D71188-A61D-47DE-B30A-400E6D15478F}"/>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43A6FC0B-8ED1-4942-97B3-3BAD1964ED2D}"/>
              </a:ext>
            </a:extLst>
          </p:cNvPr>
          <p:cNvSpPr>
            <a:spLocks xmlns:a="http://schemas.openxmlformats.org/drawingml/2006/main" noGrp="1"/>
          </p:cNvSpPr>
          <p:nvPr/>
        </p:nvSpPr>
        <p:spPr>
          <a:xfrm xmlns:a="http://schemas.openxmlformats.org/drawingml/2006/main">
            <a:off x="2905125" y="2714625"/>
            <a:ext cx="9525" cy="547688"/>
          </a:xfrm>
          <a:custGeom xmlns:a="http://schemas.openxmlformats.org/drawingml/2006/main">
            <a:pathLst>
              <a:path w="9525" h="547688">
                <a:moveTo>
                  <a:pt x="0" y="0"/>
                </a:moveTo>
                <a:lnTo>
                  <a:pt x="0" y="547688"/>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AF8E5FA5-D417-4670-BF81-B9B75CC712F6}"/>
              </a:ext>
            </a:extLst>
          </p:cNvPr>
          <p:cNvSpPr>
            <a:spLocks xmlns:a="http://schemas.openxmlformats.org/drawingml/2006/main" noGrp="1"/>
          </p:cNvSpPr>
          <p:nvPr/>
        </p:nvSpPr>
        <p:spPr>
          <a:xfrm xmlns:a="http://schemas.openxmlformats.org/drawingml/2006/main">
            <a:off x="2724150" y="326231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6B971C5E-9929-4B5B-9DB2-E62D750959C3}"/>
              </a:ext>
            </a:extLst>
          </p:cNvPr>
          <p:cNvSpPr>
            <a:spLocks xmlns:a="http://schemas.openxmlformats.org/drawingml/2006/main" noGrp="1"/>
          </p:cNvSpPr>
          <p:nvPr/>
        </p:nvSpPr>
        <p:spPr>
          <a:xfrm xmlns:a="http://schemas.openxmlformats.org/drawingml/2006/main">
            <a:off x="2809875" y="336708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F01516F4-24ED-4420-98C1-DEEFBAEE36EA}"/>
              </a:ext>
            </a:extLst>
          </p:cNvPr>
          <p:cNvSpPr>
            <a:spLocks xmlns:a="http://schemas.openxmlformats.org/drawingml/2006/main" noGrp="1"/>
          </p:cNvSpPr>
          <p:nvPr/>
        </p:nvSpPr>
        <p:spPr>
          <a:xfrm xmlns:a="http://schemas.openxmlformats.org/drawingml/2006/main">
            <a:off x="2905125" y="3367088"/>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595AD9A3-C842-4330-971B-DF6534A3AA95}"/>
              </a:ext>
            </a:extLst>
          </p:cNvPr>
          <p:cNvSpPr>
            <a:spLocks xmlns:a="http://schemas.openxmlformats.org/drawingml/2006/main" noGrp="1"/>
          </p:cNvSpPr>
          <p:nvPr/>
        </p:nvSpPr>
        <p:spPr>
          <a:xfrm xmlns:a="http://schemas.openxmlformats.org/drawingml/2006/main">
            <a:off x="2724150" y="35004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DBFCB1CD-EA43-4E60-9378-6D45D4F42737}"/>
              </a:ext>
            </a:extLst>
          </p:cNvPr>
          <p:cNvSpPr>
            <a:spLocks xmlns:a="http://schemas.openxmlformats.org/drawingml/2006/main" noGrp="1"/>
          </p:cNvSpPr>
          <p:nvPr/>
        </p:nvSpPr>
        <p:spPr>
          <a:xfrm xmlns:a="http://schemas.openxmlformats.org/drawingml/2006/main">
            <a:off x="2809875" y="36052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32D91975-498D-4680-9F39-896C58DFA682}"/>
              </a:ext>
            </a:extLst>
          </p:cNvPr>
          <p:cNvSpPr>
            <a:spLocks xmlns:a="http://schemas.openxmlformats.org/drawingml/2006/main" noGrp="1"/>
          </p:cNvSpPr>
          <p:nvPr/>
        </p:nvSpPr>
        <p:spPr>
          <a:xfrm xmlns:a="http://schemas.openxmlformats.org/drawingml/2006/main">
            <a:off x="2905125" y="3605213"/>
            <a:ext cx="9525" cy="585788"/>
          </a:xfrm>
          <a:custGeom xmlns:a="http://schemas.openxmlformats.org/drawingml/2006/main">
            <a:pathLst>
              <a:path w="9525" h="585788">
                <a:moveTo>
                  <a:pt x="0" y="0"/>
                </a:moveTo>
                <a:lnTo>
                  <a:pt x="0" y="585788"/>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758B7294-26F2-4B24-8D98-A49DF753EFDD}"/>
              </a:ext>
            </a:extLst>
          </p:cNvPr>
          <p:cNvSpPr>
            <a:spLocks xmlns:a="http://schemas.openxmlformats.org/drawingml/2006/main" noGrp="1"/>
          </p:cNvSpPr>
          <p:nvPr/>
        </p:nvSpPr>
        <p:spPr>
          <a:xfrm xmlns:a="http://schemas.openxmlformats.org/drawingml/2006/main">
            <a:off x="2581275" y="309086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279BA012-B2AE-4D18-B022-294045AEBC8E}"/>
              </a:ext>
            </a:extLst>
          </p:cNvPr>
          <p:cNvSpPr>
            <a:spLocks xmlns:a="http://schemas.openxmlformats.org/drawingml/2006/main" noGrp="1"/>
          </p:cNvSpPr>
          <p:nvPr/>
        </p:nvSpPr>
        <p:spPr>
          <a:xfrm xmlns:a="http://schemas.openxmlformats.org/drawingml/2006/main">
            <a:off x="2581275" y="356711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1D4E6CE6-488B-4890-A958-EDA6D7298472}"/>
              </a:ext>
            </a:extLst>
          </p:cNvPr>
          <p:cNvSpPr>
            <a:spLocks xmlns:a="http://schemas.openxmlformats.org/drawingml/2006/main" noGrp="1"/>
          </p:cNvSpPr>
          <p:nvPr/>
        </p:nvSpPr>
        <p:spPr>
          <a:xfrm xmlns:a="http://schemas.openxmlformats.org/drawingml/2006/main">
            <a:off x="3143250" y="3243263"/>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343F8D34-644F-4A2C-9070-52BD6FF7FDF9}"/>
              </a:ext>
            </a:extLst>
          </p:cNvPr>
          <p:cNvSpPr>
            <a:spLocks xmlns:a="http://schemas.openxmlformats.org/drawingml/2006/main" noGrp="1"/>
          </p:cNvSpPr>
          <p:nvPr/>
        </p:nvSpPr>
        <p:spPr>
          <a:xfrm xmlns:a="http://schemas.openxmlformats.org/drawingml/2006/main">
            <a:off x="2905125" y="2714625"/>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7954846F-0D05-4891-B008-BFCDE7A08B8B}"/>
              </a:ext>
            </a:extLst>
          </p:cNvPr>
          <p:cNvSpPr>
            <a:spLocks xmlns:a="http://schemas.openxmlformats.org/drawingml/2006/main" noGrp="1"/>
          </p:cNvSpPr>
          <p:nvPr/>
        </p:nvSpPr>
        <p:spPr>
          <a:xfrm xmlns:a="http://schemas.openxmlformats.org/drawingml/2006/main">
            <a:off x="3762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BBF5EECC-8B88-4490-9457-CE3031A611F2}"/>
              </a:ext>
            </a:extLst>
          </p:cNvPr>
          <p:cNvSpPr>
            <a:spLocks xmlns:a="http://schemas.openxmlformats.org/drawingml/2006/main" noGrp="1"/>
          </p:cNvSpPr>
          <p:nvPr/>
        </p:nvSpPr>
        <p:spPr>
          <a:xfrm xmlns:a="http://schemas.openxmlformats.org/drawingml/2006/main">
            <a:off x="3752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23BC3DAF-46E9-4EDD-9C03-4A1F2BCF0387}"/>
              </a:ext>
            </a:extLst>
          </p:cNvPr>
          <p:cNvSpPr>
            <a:spLocks xmlns:a="http://schemas.openxmlformats.org/drawingml/2006/main" noGrp="1"/>
          </p:cNvSpPr>
          <p:nvPr/>
        </p:nvSpPr>
        <p:spPr>
          <a:xfrm xmlns:a="http://schemas.openxmlformats.org/drawingml/2006/main">
            <a:off x="4905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9" name="schematic-label-15">
            <a:extLst xmlns:a="http://schemas.openxmlformats.org/drawingml/2006/main">
              <a:ext uri="{FF2B5EF4-FFF2-40B4-BE49-F238E27FC236}">
                <a16:creationId xmlns:a16="http://schemas.microsoft.com/office/drawing/2014/main" id="{CD76B85E-3A1A-4D32-AB16-A4DFA9A2505B}"/>
              </a:ext>
            </a:extLst>
          </p:cNvPr>
          <p:cNvSpPr>
            <a:spLocks xmlns:a="http://schemas.openxmlformats.org/drawingml/2006/main" noGrp="1"/>
          </p:cNvSpPr>
          <p:nvPr/>
        </p:nvSpPr>
        <p:spPr>
          <a:xfrm xmlns:a="http://schemas.openxmlformats.org/drawingml/2006/main">
            <a:off x="4895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R2</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0" name="schematic-wire-16">
            <a:extLst xmlns:a="http://schemas.openxmlformats.org/drawingml/2006/main">
              <a:ext uri="{FF2B5EF4-FFF2-40B4-BE49-F238E27FC236}">
                <a16:creationId xmlns:a16="http://schemas.microsoft.com/office/drawing/2014/main" id="{E4A449C8-A44C-4918-A00E-698D18D597E8}"/>
              </a:ext>
            </a:extLst>
          </p:cNvPr>
          <p:cNvSpPr>
            <a:spLocks xmlns:a="http://schemas.openxmlformats.org/drawingml/2006/main" noGrp="1"/>
          </p:cNvSpPr>
          <p:nvPr/>
        </p:nvSpPr>
        <p:spPr>
          <a:xfrm xmlns:a="http://schemas.openxmlformats.org/drawingml/2006/main">
            <a:off x="6048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81" name="schematic-label-17">
            <a:extLst xmlns:a="http://schemas.openxmlformats.org/drawingml/2006/main">
              <a:ext uri="{FF2B5EF4-FFF2-40B4-BE49-F238E27FC236}">
                <a16:creationId xmlns:a16="http://schemas.microsoft.com/office/drawing/2014/main" id="{25A24580-ED04-4675-9251-9EF997F06A8E}"/>
              </a:ext>
            </a:extLst>
          </p:cNvPr>
          <p:cNvSpPr>
            <a:spLocks xmlns:a="http://schemas.openxmlformats.org/drawingml/2006/main" noGrp="1"/>
          </p:cNvSpPr>
          <p:nvPr/>
        </p:nvSpPr>
        <p:spPr>
          <a:xfrm xmlns:a="http://schemas.openxmlformats.org/drawingml/2006/main">
            <a:off x="6038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R3</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2" name="schematic-wire-18">
            <a:extLst xmlns:a="http://schemas.openxmlformats.org/drawingml/2006/main">
              <a:ext uri="{FF2B5EF4-FFF2-40B4-BE49-F238E27FC236}">
                <a16:creationId xmlns:a16="http://schemas.microsoft.com/office/drawing/2014/main" id="{BC3D4DCB-DCAC-45C7-977E-554866B516D3}"/>
              </a:ext>
            </a:extLst>
          </p:cNvPr>
          <p:cNvSpPr>
            <a:spLocks xmlns:a="http://schemas.openxmlformats.org/drawingml/2006/main" noGrp="1"/>
          </p:cNvSpPr>
          <p:nvPr/>
        </p:nvSpPr>
        <p:spPr>
          <a:xfrm xmlns:a="http://schemas.openxmlformats.org/drawingml/2006/main">
            <a:off x="5476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3" name="schematic-wire-19">
            <a:extLst xmlns:a="http://schemas.openxmlformats.org/drawingml/2006/main">
              <a:ext uri="{FF2B5EF4-FFF2-40B4-BE49-F238E27FC236}">
                <a16:creationId xmlns:a16="http://schemas.microsoft.com/office/drawing/2014/main" id="{CBA0B797-B4B2-4A38-ADA2-7D45A819740E}"/>
              </a:ext>
            </a:extLst>
          </p:cNvPr>
          <p:cNvSpPr>
            <a:spLocks xmlns:a="http://schemas.openxmlformats.org/drawingml/2006/main" noGrp="1"/>
          </p:cNvSpPr>
          <p:nvPr/>
        </p:nvSpPr>
        <p:spPr>
          <a:xfrm xmlns:a="http://schemas.openxmlformats.org/drawingml/2006/main">
            <a:off x="6619875" y="2714625"/>
            <a:ext cx="381000" cy="1476375"/>
          </a:xfrm>
          <a:custGeom xmlns:a="http://schemas.openxmlformats.org/drawingml/2006/main">
            <a:pathLst>
              <a:path w="381000" h="1476375">
                <a:moveTo>
                  <a:pt x="0" y="0"/>
                </a:moveTo>
                <a:lnTo>
                  <a:pt x="381000" y="0"/>
                </a:lnTo>
                <a:lnTo>
                  <a:pt x="381000" y="1476375"/>
                </a:lnTo>
              </a:path>
            </a:pathLst>
          </a:custGeom>
          <a:noFill xmlns:a="http://schemas.openxmlformats.org/drawingml/2006/main"/>
          <a:ln xmlns:a="http://schemas.openxmlformats.org/drawingml/2006/main" w="21908">
            <a:solidFill>
              <a:srgbClr val="17252D"/>
            </a:solidFill>
          </a:ln>
        </p:spPr>
      </p:sp>
      <p:sp>
        <p:nvSpPr>
          <p:cNvPr id="84" name="schematic-node-20">
            <a:extLst xmlns:a="http://schemas.openxmlformats.org/drawingml/2006/main">
              <a:ext uri="{FF2B5EF4-FFF2-40B4-BE49-F238E27FC236}">
                <a16:creationId xmlns:a16="http://schemas.microsoft.com/office/drawing/2014/main" id="{856A87CB-CCC3-434E-8C2E-EFDD682A1E2A}"/>
              </a:ext>
            </a:extLst>
          </p:cNvPr>
          <p:cNvSpPr>
            <a:spLocks xmlns:a="http://schemas.openxmlformats.org/drawingml/2006/main" noGrp="1"/>
          </p:cNvSpPr>
          <p:nvPr/>
        </p:nvSpPr>
        <p:spPr>
          <a:xfrm xmlns:a="http://schemas.openxmlformats.org/drawingml/2006/main">
            <a:off x="4305300" y="2686050"/>
            <a:ext cx="57150" cy="57150"/>
          </a:xfrm>
          <a:prstGeom xmlns:a="http://schemas.openxmlformats.org/drawingml/2006/main" prst="ellipse">
            <a:avLst/>
          </a:prstGeom>
          <a:solidFill xmlns:a="http://schemas.openxmlformats.org/drawingml/2006/main">
            <a:srgbClr val="FFFFFF"/>
          </a:solidFill>
          <a:ln xmlns:a="http://schemas.openxmlformats.org/drawingml/2006/main" w="14288">
            <a:solidFill>
              <a:srgbClr val="17252D"/>
            </a:solidFill>
          </a:ln>
        </p:spPr>
      </p:sp>
      <p:sp>
        <p:nvSpPr>
          <p:cNvPr id="85" name="schematic-node-21">
            <a:extLst xmlns:a="http://schemas.openxmlformats.org/drawingml/2006/main">
              <a:ext uri="{FF2B5EF4-FFF2-40B4-BE49-F238E27FC236}">
                <a16:creationId xmlns:a16="http://schemas.microsoft.com/office/drawing/2014/main" id="{A5FFA6A5-CAB8-48DB-A5AD-AE237C5BA626}"/>
              </a:ext>
            </a:extLst>
          </p:cNvPr>
          <p:cNvSpPr>
            <a:spLocks xmlns:a="http://schemas.openxmlformats.org/drawingml/2006/main" noGrp="1"/>
          </p:cNvSpPr>
          <p:nvPr/>
        </p:nvSpPr>
        <p:spPr>
          <a:xfrm xmlns:a="http://schemas.openxmlformats.org/drawingml/2006/main">
            <a:off x="4876800" y="2686050"/>
            <a:ext cx="57150" cy="57150"/>
          </a:xfrm>
          <a:prstGeom xmlns:a="http://schemas.openxmlformats.org/drawingml/2006/main" prst="ellipse">
            <a:avLst/>
          </a:prstGeom>
          <a:solidFill xmlns:a="http://schemas.openxmlformats.org/drawingml/2006/main">
            <a:srgbClr val="FFFFFF"/>
          </a:solidFill>
          <a:ln xmlns:a="http://schemas.openxmlformats.org/drawingml/2006/main" w="14288">
            <a:solidFill>
              <a:srgbClr val="17252D"/>
            </a:solidFill>
          </a:ln>
        </p:spPr>
      </p:sp>
      <p:sp>
        <p:nvSpPr>
          <p:cNvPr id="86" name="schematic-label-22">
            <a:extLst xmlns:a="http://schemas.openxmlformats.org/drawingml/2006/main">
              <a:ext uri="{FF2B5EF4-FFF2-40B4-BE49-F238E27FC236}">
                <a16:creationId xmlns:a16="http://schemas.microsoft.com/office/drawing/2014/main" id="{38513462-3A9F-4027-8BE5-328751315045}"/>
              </a:ext>
            </a:extLst>
          </p:cNvPr>
          <p:cNvSpPr>
            <a:spLocks xmlns:a="http://schemas.openxmlformats.org/drawingml/2006/main" noGrp="1"/>
          </p:cNvSpPr>
          <p:nvPr/>
        </p:nvSpPr>
        <p:spPr>
          <a:xfrm xmlns:a="http://schemas.openxmlformats.org/drawingml/2006/main">
            <a:off x="4391025" y="2409825"/>
            <a:ext cx="51435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B4232C"/>
                </a:solidFill>
                <a:latin typeface="Arial"/>
                <a:ea typeface="Arial"/>
                <a:cs typeface="Arial"/>
              </a:defRPr>
            </a:defPPr>
            <a:lvl1pPr>
              <a:defRPr sz="1050" b="1">
                <a:solidFill>
                  <a:srgbClr val="B4232C"/>
                </a:solidFill>
                <a:latin typeface="Arial"/>
                <a:ea typeface="Arial"/>
                <a:cs typeface="Arial"/>
              </a:defRPr>
            </a:lvl1pPr>
            <a:lvl2pPr>
              <a:defRPr sz="1050" b="1">
                <a:solidFill>
                  <a:srgbClr val="B4232C"/>
                </a:solidFill>
                <a:latin typeface="Arial"/>
                <a:ea typeface="Arial"/>
                <a:cs typeface="Arial"/>
              </a:defRPr>
            </a:lvl2pPr>
            <a:lvl3pPr>
              <a:defRPr sz="1050" b="1">
                <a:solidFill>
                  <a:srgbClr val="B4232C"/>
                </a:solidFill>
                <a:latin typeface="Arial"/>
                <a:ea typeface="Arial"/>
                <a:cs typeface="Arial"/>
              </a:defRPr>
            </a:lvl3pPr>
            <a:lvl4pPr>
              <a:defRPr sz="1050" b="1">
                <a:solidFill>
                  <a:srgbClr val="B4232C"/>
                </a:solidFill>
                <a:latin typeface="Arial"/>
                <a:ea typeface="Arial"/>
                <a:cs typeface="Arial"/>
              </a:defRPr>
            </a:lvl4pPr>
            <a:lvl5pPr>
              <a:defRPr sz="1050" b="1">
                <a:solidFill>
                  <a:srgbClr val="B4232C"/>
                </a:solidFill>
                <a:latin typeface="Arial"/>
                <a:ea typeface="Arial"/>
                <a:cs typeface="Arial"/>
              </a:defRPr>
            </a:lvl5pPr>
            <a:lvl6pPr>
              <a:defRPr sz="1050" b="1">
                <a:solidFill>
                  <a:srgbClr val="B4232C"/>
                </a:solidFill>
                <a:latin typeface="Arial"/>
                <a:ea typeface="Arial"/>
                <a:cs typeface="Arial"/>
              </a:defRPr>
            </a:lvl6pPr>
            <a:lvl7pPr>
              <a:defRPr sz="1050" b="1">
                <a:solidFill>
                  <a:srgbClr val="B4232C"/>
                </a:solidFill>
                <a:latin typeface="Arial"/>
                <a:ea typeface="Arial"/>
                <a:cs typeface="Arial"/>
              </a:defRPr>
            </a:lvl7pPr>
            <a:lvl8pPr>
              <a:defRPr sz="1050" b="1">
                <a:solidFill>
                  <a:srgbClr val="B4232C"/>
                </a:solidFill>
                <a:latin typeface="Arial"/>
                <a:ea typeface="Arial"/>
                <a:cs typeface="Arial"/>
              </a:defRPr>
            </a:lvl8pPr>
            <a:lvl9pPr>
              <a:defRPr sz="1050" b="1">
                <a:solidFill>
                  <a:srgbClr val="B4232C"/>
                </a:solidFill>
                <a:latin typeface="Arial"/>
                <a:ea typeface="Arial"/>
                <a:cs typeface="Arial"/>
              </a:defRPr>
            </a:lvl9pPr>
          </a:lstStyle>
          <a:p xmlns:a="http://schemas.openxmlformats.org/drawingml/2006/main">
            <a:pPr>
              <a:defRPr sz="1050" b="1">
                <a:solidFill>
                  <a:srgbClr val="B4232C"/>
                </a:solidFill>
                <a:latin typeface="Arial"/>
                <a:ea typeface="Arial"/>
                <a:cs typeface="Arial"/>
              </a:defRPr>
            </a:pPr>
            <a:r>
              <a:rPr sz="1050" b="1">
                <a:solidFill>
                  <a:srgbClr val="B4232C"/>
                </a:solidFill>
                <a:latin typeface="Arial"/>
                <a:ea typeface="Arial"/>
                <a:cs typeface="Arial"/>
              </a:rPr>
              <a:t>OPEN</a:t>
            </a:r>
          </a:p>
        </p:txBody>
      </p:sp>
      <p:sp>
        <p:nvSpPr>
          <p:cNvPr id="87" name="schematic-wire-23">
            <a:extLst xmlns:a="http://schemas.openxmlformats.org/drawingml/2006/main">
              <a:ext uri="{FF2B5EF4-FFF2-40B4-BE49-F238E27FC236}">
                <a16:creationId xmlns:a16="http://schemas.microsoft.com/office/drawing/2014/main" id="{DC5BCB4A-CDBB-4059-B52F-B03303EEBC47}"/>
              </a:ext>
            </a:extLst>
          </p:cNvPr>
          <p:cNvSpPr>
            <a:spLocks xmlns:a="http://schemas.openxmlformats.org/drawingml/2006/main" noGrp="1"/>
          </p:cNvSpPr>
          <p:nvPr/>
        </p:nvSpPr>
        <p:spPr>
          <a:xfrm xmlns:a="http://schemas.openxmlformats.org/drawingml/2006/main">
            <a:off x="4333875" y="2714625"/>
            <a:ext cx="95250" cy="762000"/>
          </a:xfrm>
          <a:custGeom xmlns:a="http://schemas.openxmlformats.org/drawingml/2006/main">
            <a:pathLst>
              <a:path w="95250" h="762000">
                <a:moveTo>
                  <a:pt x="0" y="0"/>
                </a:moveTo>
                <a:lnTo>
                  <a:pt x="0" y="762000"/>
                </a:lnTo>
                <a:lnTo>
                  <a:pt x="95250" y="762000"/>
                </a:lnTo>
              </a:path>
            </a:pathLst>
          </a:custGeom>
          <a:noFill xmlns:a="http://schemas.openxmlformats.org/drawingml/2006/main"/>
          <a:ln xmlns:a="http://schemas.openxmlformats.org/drawingml/2006/main" w="21908">
            <a:solidFill>
              <a:srgbClr val="B4232C"/>
            </a:solidFill>
          </a:ln>
        </p:spPr>
      </p:sp>
      <p:sp>
        <p:nvSpPr>
          <p:cNvPr id="88" name="schematic-wire-24">
            <a:extLst xmlns:a="http://schemas.openxmlformats.org/drawingml/2006/main">
              <a:ext uri="{FF2B5EF4-FFF2-40B4-BE49-F238E27FC236}">
                <a16:creationId xmlns:a16="http://schemas.microsoft.com/office/drawing/2014/main" id="{011CF38A-0BA1-4605-A340-51BA1875932B}"/>
              </a:ext>
            </a:extLst>
          </p:cNvPr>
          <p:cNvSpPr>
            <a:spLocks xmlns:a="http://schemas.openxmlformats.org/drawingml/2006/main" noGrp="1"/>
          </p:cNvSpPr>
          <p:nvPr/>
        </p:nvSpPr>
        <p:spPr>
          <a:xfrm xmlns:a="http://schemas.openxmlformats.org/drawingml/2006/main">
            <a:off x="4810125" y="2714625"/>
            <a:ext cx="95250" cy="762000"/>
          </a:xfrm>
          <a:custGeom xmlns:a="http://schemas.openxmlformats.org/drawingml/2006/main">
            <a:pathLst>
              <a:path w="95250" h="762000">
                <a:moveTo>
                  <a:pt x="95250" y="0"/>
                </a:moveTo>
                <a:lnTo>
                  <a:pt x="95250" y="762000"/>
                </a:lnTo>
                <a:lnTo>
                  <a:pt x="0" y="762000"/>
                </a:lnTo>
              </a:path>
            </a:pathLst>
          </a:custGeom>
          <a:noFill xmlns:a="http://schemas.openxmlformats.org/drawingml/2006/main"/>
          <a:ln xmlns:a="http://schemas.openxmlformats.org/drawingml/2006/main" w="21908">
            <a:solidFill>
              <a:srgbClr val="17252D"/>
            </a:solidFill>
          </a:ln>
        </p:spPr>
      </p:sp>
      <p:sp>
        <p:nvSpPr>
          <p:cNvPr id="89" name="schematic-node-25">
            <a:extLst xmlns:a="http://schemas.openxmlformats.org/drawingml/2006/main">
              <a:ext uri="{FF2B5EF4-FFF2-40B4-BE49-F238E27FC236}">
                <a16:creationId xmlns:a16="http://schemas.microsoft.com/office/drawing/2014/main" id="{6E0AEC92-BFB1-46A7-80B6-075B4CF0495F}"/>
              </a:ext>
            </a:extLst>
          </p:cNvPr>
          <p:cNvSpPr>
            <a:spLocks xmlns:a="http://schemas.openxmlformats.org/drawingml/2006/main" noGrp="1"/>
          </p:cNvSpPr>
          <p:nvPr/>
        </p:nvSpPr>
        <p:spPr>
          <a:xfrm xmlns:a="http://schemas.openxmlformats.org/drawingml/2006/main">
            <a:off x="4429125" y="3286125"/>
            <a:ext cx="381000" cy="381000"/>
          </a:xfrm>
          <a:prstGeom xmlns:a="http://schemas.openxmlformats.org/drawingml/2006/main" prst="ellipse">
            <a:avLst/>
          </a:prstGeom>
          <a:solidFill xmlns:a="http://schemas.openxmlformats.org/drawingml/2006/main">
            <a:srgbClr val="FFFFFF"/>
          </a:solidFill>
          <a:ln xmlns:a="http://schemas.openxmlformats.org/drawingml/2006/main" w="14288">
            <a:solidFill>
              <a:srgbClr val="17252D"/>
            </a:solidFill>
          </a:ln>
        </p:spPr>
      </p:sp>
      <p:sp>
        <p:nvSpPr>
          <p:cNvPr id="90" name="schematic-label-26">
            <a:extLst xmlns:a="http://schemas.openxmlformats.org/drawingml/2006/main">
              <a:ext uri="{FF2B5EF4-FFF2-40B4-BE49-F238E27FC236}">
                <a16:creationId xmlns:a16="http://schemas.microsoft.com/office/drawing/2014/main" id="{33C881E3-2772-4FA2-AC59-B1DBD858F8BA}"/>
              </a:ext>
            </a:extLst>
          </p:cNvPr>
          <p:cNvSpPr>
            <a:spLocks xmlns:a="http://schemas.openxmlformats.org/drawingml/2006/main" noGrp="1"/>
          </p:cNvSpPr>
          <p:nvPr/>
        </p:nvSpPr>
        <p:spPr>
          <a:xfrm xmlns:a="http://schemas.openxmlformats.org/drawingml/2006/main">
            <a:off x="4429125" y="3314700"/>
            <a:ext cx="3810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ctr">
              <a:defRPr sz="1725" b="1">
                <a:solidFill>
                  <a:srgbClr val="17252D"/>
                </a:solidFill>
                <a:latin typeface="Arial"/>
                <a:ea typeface="Arial"/>
                <a:cs typeface="Arial"/>
              </a:defRPr>
            </a:defPPr>
            <a:lvl1pPr algn="ctr">
              <a:defRPr sz="1725" b="1">
                <a:solidFill>
                  <a:srgbClr val="17252D"/>
                </a:solidFill>
                <a:latin typeface="Arial"/>
                <a:ea typeface="Arial"/>
                <a:cs typeface="Arial"/>
              </a:defRPr>
            </a:lvl1pPr>
            <a:lvl2pPr algn="ctr">
              <a:defRPr sz="1725" b="1">
                <a:solidFill>
                  <a:srgbClr val="17252D"/>
                </a:solidFill>
                <a:latin typeface="Arial"/>
                <a:ea typeface="Arial"/>
                <a:cs typeface="Arial"/>
              </a:defRPr>
            </a:lvl2pPr>
            <a:lvl3pPr algn="ctr">
              <a:defRPr sz="1725" b="1">
                <a:solidFill>
                  <a:srgbClr val="17252D"/>
                </a:solidFill>
                <a:latin typeface="Arial"/>
                <a:ea typeface="Arial"/>
                <a:cs typeface="Arial"/>
              </a:defRPr>
            </a:lvl3pPr>
            <a:lvl4pPr algn="ctr">
              <a:defRPr sz="1725" b="1">
                <a:solidFill>
                  <a:srgbClr val="17252D"/>
                </a:solidFill>
                <a:latin typeface="Arial"/>
                <a:ea typeface="Arial"/>
                <a:cs typeface="Arial"/>
              </a:defRPr>
            </a:lvl4pPr>
            <a:lvl5pPr algn="ctr">
              <a:defRPr sz="1725" b="1">
                <a:solidFill>
                  <a:srgbClr val="17252D"/>
                </a:solidFill>
                <a:latin typeface="Arial"/>
                <a:ea typeface="Arial"/>
                <a:cs typeface="Arial"/>
              </a:defRPr>
            </a:lvl5pPr>
            <a:lvl6pPr algn="ctr">
              <a:defRPr sz="1725" b="1">
                <a:solidFill>
                  <a:srgbClr val="17252D"/>
                </a:solidFill>
                <a:latin typeface="Arial"/>
                <a:ea typeface="Arial"/>
                <a:cs typeface="Arial"/>
              </a:defRPr>
            </a:lvl6pPr>
            <a:lvl7pPr algn="ctr">
              <a:defRPr sz="1725" b="1">
                <a:solidFill>
                  <a:srgbClr val="17252D"/>
                </a:solidFill>
                <a:latin typeface="Arial"/>
                <a:ea typeface="Arial"/>
                <a:cs typeface="Arial"/>
              </a:defRPr>
            </a:lvl7pPr>
            <a:lvl8pPr algn="ctr">
              <a:defRPr sz="1725" b="1">
                <a:solidFill>
                  <a:srgbClr val="17252D"/>
                </a:solidFill>
                <a:latin typeface="Arial"/>
                <a:ea typeface="Arial"/>
                <a:cs typeface="Arial"/>
              </a:defRPr>
            </a:lvl8pPr>
            <a:lvl9pPr algn="ctr">
              <a:defRPr sz="1725" b="1">
                <a:solidFill>
                  <a:srgbClr val="17252D"/>
                </a:solidFill>
                <a:latin typeface="Arial"/>
                <a:ea typeface="Arial"/>
                <a:cs typeface="Arial"/>
              </a:defRPr>
            </a:lvl9pPr>
          </a:lstStyle>
          <a:p xmlns:a="http://schemas.openxmlformats.org/drawingml/2006/main">
            <a:pPr algn="ctr">
              <a:defRPr sz="1725" b="1">
                <a:solidFill>
                  <a:srgbClr val="17252D"/>
                </a:solidFill>
                <a:latin typeface="Arial"/>
                <a:ea typeface="Arial"/>
                <a:cs typeface="Arial"/>
              </a:defRPr>
            </a:pPr>
            <a:r>
              <a:rPr sz="1725" b="1">
                <a:solidFill>
                  <a:srgbClr val="17252D"/>
                </a:solidFill>
                <a:latin typeface="Arial"/>
                <a:ea typeface="Arial"/>
                <a:cs typeface="Arial"/>
              </a:rPr>
              <a:t>V</a:t>
            </a:r>
          </a:p>
        </p:txBody>
      </p:sp>
      <p:sp>
        <p:nvSpPr>
          <p:cNvPr id="91" name="schematic-label-27">
            <a:extLst xmlns:a="http://schemas.openxmlformats.org/drawingml/2006/main">
              <a:ext uri="{FF2B5EF4-FFF2-40B4-BE49-F238E27FC236}">
                <a16:creationId xmlns:a16="http://schemas.microsoft.com/office/drawing/2014/main" id="{76C2699C-83D5-4660-8F67-4935CABF1F44}"/>
              </a:ext>
            </a:extLst>
          </p:cNvPr>
          <p:cNvSpPr>
            <a:spLocks xmlns:a="http://schemas.openxmlformats.org/drawingml/2006/main" noGrp="1"/>
          </p:cNvSpPr>
          <p:nvPr/>
        </p:nvSpPr>
        <p:spPr>
          <a:xfrm xmlns:a="http://schemas.openxmlformats.org/drawingml/2006/main">
            <a:off x="4133850" y="3171825"/>
            <a:ext cx="190500" cy="219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350" b="1">
                <a:solidFill>
                  <a:srgbClr val="B4232C"/>
                </a:solidFill>
                <a:latin typeface="Arial"/>
                <a:ea typeface="Arial"/>
                <a:cs typeface="Arial"/>
              </a:defRPr>
            </a:defPPr>
            <a:lvl1pPr>
              <a:defRPr sz="1350" b="1">
                <a:solidFill>
                  <a:srgbClr val="B4232C"/>
                </a:solidFill>
                <a:latin typeface="Arial"/>
                <a:ea typeface="Arial"/>
                <a:cs typeface="Arial"/>
              </a:defRPr>
            </a:lvl1pPr>
            <a:lvl2pPr>
              <a:defRPr sz="1350" b="1">
                <a:solidFill>
                  <a:srgbClr val="B4232C"/>
                </a:solidFill>
                <a:latin typeface="Arial"/>
                <a:ea typeface="Arial"/>
                <a:cs typeface="Arial"/>
              </a:defRPr>
            </a:lvl2pPr>
            <a:lvl3pPr>
              <a:defRPr sz="1350" b="1">
                <a:solidFill>
                  <a:srgbClr val="B4232C"/>
                </a:solidFill>
                <a:latin typeface="Arial"/>
                <a:ea typeface="Arial"/>
                <a:cs typeface="Arial"/>
              </a:defRPr>
            </a:lvl3pPr>
            <a:lvl4pPr>
              <a:defRPr sz="1350" b="1">
                <a:solidFill>
                  <a:srgbClr val="B4232C"/>
                </a:solidFill>
                <a:latin typeface="Arial"/>
                <a:ea typeface="Arial"/>
                <a:cs typeface="Arial"/>
              </a:defRPr>
            </a:lvl4pPr>
            <a:lvl5pPr>
              <a:defRPr sz="1350" b="1">
                <a:solidFill>
                  <a:srgbClr val="B4232C"/>
                </a:solidFill>
                <a:latin typeface="Arial"/>
                <a:ea typeface="Arial"/>
                <a:cs typeface="Arial"/>
              </a:defRPr>
            </a:lvl5pPr>
            <a:lvl6pPr>
              <a:defRPr sz="1350" b="1">
                <a:solidFill>
                  <a:srgbClr val="B4232C"/>
                </a:solidFill>
                <a:latin typeface="Arial"/>
                <a:ea typeface="Arial"/>
                <a:cs typeface="Arial"/>
              </a:defRPr>
            </a:lvl6pPr>
            <a:lvl7pPr>
              <a:defRPr sz="1350" b="1">
                <a:solidFill>
                  <a:srgbClr val="B4232C"/>
                </a:solidFill>
                <a:latin typeface="Arial"/>
                <a:ea typeface="Arial"/>
                <a:cs typeface="Arial"/>
              </a:defRPr>
            </a:lvl7pPr>
            <a:lvl8pPr>
              <a:defRPr sz="1350" b="1">
                <a:solidFill>
                  <a:srgbClr val="B4232C"/>
                </a:solidFill>
                <a:latin typeface="Arial"/>
                <a:ea typeface="Arial"/>
                <a:cs typeface="Arial"/>
              </a:defRPr>
            </a:lvl8pPr>
            <a:lvl9pPr>
              <a:defRPr sz="1350" b="1">
                <a:solidFill>
                  <a:srgbClr val="B4232C"/>
                </a:solidFill>
                <a:latin typeface="Arial"/>
                <a:ea typeface="Arial"/>
                <a:cs typeface="Arial"/>
              </a:defRPr>
            </a:lvl9pPr>
          </a:lstStyle>
          <a:p xmlns:a="http://schemas.openxmlformats.org/drawingml/2006/main">
            <a:pPr>
              <a:defRPr sz="1350" b="1">
                <a:solidFill>
                  <a:srgbClr val="B4232C"/>
                </a:solidFill>
                <a:latin typeface="Arial"/>
                <a:ea typeface="Arial"/>
                <a:cs typeface="Arial"/>
              </a:defRPr>
            </a:pPr>
            <a:r>
              <a:rPr sz="1350" b="1">
                <a:solidFill>
                  <a:srgbClr val="B4232C"/>
                </a:solidFill>
                <a:latin typeface="Arial"/>
                <a:ea typeface="Arial"/>
                <a:cs typeface="Arial"/>
              </a:rPr>
              <a:t>+</a:t>
            </a:r>
          </a:p>
        </p:txBody>
      </p:sp>
      <p:sp>
        <p:nvSpPr>
          <p:cNvPr id="92" name="schematic-label-28">
            <a:extLst xmlns:a="http://schemas.openxmlformats.org/drawingml/2006/main">
              <a:ext uri="{FF2B5EF4-FFF2-40B4-BE49-F238E27FC236}">
                <a16:creationId xmlns:a16="http://schemas.microsoft.com/office/drawing/2014/main" id="{9EBD3B17-E6B9-4DEB-8842-3DF6FFDA9DAA}"/>
              </a:ext>
            </a:extLst>
          </p:cNvPr>
          <p:cNvSpPr>
            <a:spLocks xmlns:a="http://schemas.openxmlformats.org/drawingml/2006/main" noGrp="1"/>
          </p:cNvSpPr>
          <p:nvPr/>
        </p:nvSpPr>
        <p:spPr>
          <a:xfrm xmlns:a="http://schemas.openxmlformats.org/drawingml/2006/main">
            <a:off x="4981575" y="3371850"/>
            <a:ext cx="4572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0">
                <a:solidFill>
                  <a:srgbClr val="17252D"/>
                </a:solidFill>
                <a:latin typeface="Arial"/>
                <a:ea typeface="Arial"/>
                <a:cs typeface="Arial"/>
              </a:defRPr>
            </a:defPPr>
            <a:lvl1pPr>
              <a:defRPr sz="1050" b="0">
                <a:solidFill>
                  <a:srgbClr val="17252D"/>
                </a:solidFill>
                <a:latin typeface="Arial"/>
                <a:ea typeface="Arial"/>
                <a:cs typeface="Arial"/>
              </a:defRPr>
            </a:lvl1pPr>
            <a:lvl2pPr>
              <a:defRPr sz="1050" b="0">
                <a:solidFill>
                  <a:srgbClr val="17252D"/>
                </a:solidFill>
                <a:latin typeface="Arial"/>
                <a:ea typeface="Arial"/>
                <a:cs typeface="Arial"/>
              </a:defRPr>
            </a:lvl2pPr>
            <a:lvl3pPr>
              <a:defRPr sz="1050" b="0">
                <a:solidFill>
                  <a:srgbClr val="17252D"/>
                </a:solidFill>
                <a:latin typeface="Arial"/>
                <a:ea typeface="Arial"/>
                <a:cs typeface="Arial"/>
              </a:defRPr>
            </a:lvl3pPr>
            <a:lvl4pPr>
              <a:defRPr sz="1050" b="0">
                <a:solidFill>
                  <a:srgbClr val="17252D"/>
                </a:solidFill>
                <a:latin typeface="Arial"/>
                <a:ea typeface="Arial"/>
                <a:cs typeface="Arial"/>
              </a:defRPr>
            </a:lvl4pPr>
            <a:lvl5pPr>
              <a:defRPr sz="1050" b="0">
                <a:solidFill>
                  <a:srgbClr val="17252D"/>
                </a:solidFill>
                <a:latin typeface="Arial"/>
                <a:ea typeface="Arial"/>
                <a:cs typeface="Arial"/>
              </a:defRPr>
            </a:lvl5pPr>
            <a:lvl6pPr>
              <a:defRPr sz="1050" b="0">
                <a:solidFill>
                  <a:srgbClr val="17252D"/>
                </a:solidFill>
                <a:latin typeface="Arial"/>
                <a:ea typeface="Arial"/>
                <a:cs typeface="Arial"/>
              </a:defRPr>
            </a:lvl6pPr>
            <a:lvl7pPr>
              <a:defRPr sz="1050" b="0">
                <a:solidFill>
                  <a:srgbClr val="17252D"/>
                </a:solidFill>
                <a:latin typeface="Arial"/>
                <a:ea typeface="Arial"/>
                <a:cs typeface="Arial"/>
              </a:defRPr>
            </a:lvl7pPr>
            <a:lvl8pPr>
              <a:defRPr sz="1050" b="0">
                <a:solidFill>
                  <a:srgbClr val="17252D"/>
                </a:solidFill>
                <a:latin typeface="Arial"/>
                <a:ea typeface="Arial"/>
                <a:cs typeface="Arial"/>
              </a:defRPr>
            </a:lvl8pPr>
            <a:lvl9pPr>
              <a:defRPr sz="1050" b="0">
                <a:solidFill>
                  <a:srgbClr val="17252D"/>
                </a:solidFill>
                <a:latin typeface="Arial"/>
                <a:ea typeface="Arial"/>
                <a:cs typeface="Arial"/>
              </a:defRPr>
            </a:lvl9pPr>
          </a:lstStyle>
          <a:p xmlns:a="http://schemas.openxmlformats.org/drawingml/2006/main">
            <a:pPr>
              <a:defRPr sz="1050" b="0">
                <a:solidFill>
                  <a:srgbClr val="17252D"/>
                </a:solidFill>
                <a:latin typeface="Arial"/>
                <a:ea typeface="Arial"/>
                <a:cs typeface="Arial"/>
              </a:defRPr>
            </a:pPr>
            <a:r>
              <a:rPr sz="1050" b="0">
                <a:solidFill>
                  <a:srgbClr val="17252D"/>
                </a:solidFill>
                <a:latin typeface="Arial"/>
                <a:ea typeface="Arial"/>
                <a:cs typeface="Arial"/>
              </a:rPr>
              <a:t>COM</a:t>
            </a:r>
          </a:p>
        </p:txBody>
      </p:sp>
      <p:sp>
        <p:nvSpPr>
          <p:cNvPr id="93" name="schematic-wire-29">
            <a:extLst xmlns:a="http://schemas.openxmlformats.org/drawingml/2006/main">
              <a:ext uri="{FF2B5EF4-FFF2-40B4-BE49-F238E27FC236}">
                <a16:creationId xmlns:a16="http://schemas.microsoft.com/office/drawing/2014/main" id="{2E94139F-BEC7-4BD9-8131-B64E37C0FA01}"/>
              </a:ext>
            </a:extLst>
          </p:cNvPr>
          <p:cNvSpPr>
            <a:spLocks xmlns:a="http://schemas.openxmlformats.org/drawingml/2006/main" noGrp="1"/>
          </p:cNvSpPr>
          <p:nvPr/>
        </p:nvSpPr>
        <p:spPr>
          <a:xfrm xmlns:a="http://schemas.openxmlformats.org/drawingml/2006/main">
            <a:off x="2905125" y="4191000"/>
            <a:ext cx="4095750" cy="9525"/>
          </a:xfrm>
          <a:custGeom xmlns:a="http://schemas.openxmlformats.org/drawingml/2006/main">
            <a:pathLst>
              <a:path w="4095750" h="9525">
                <a:moveTo>
                  <a:pt x="4095750" y="0"/>
                </a:moveTo>
                <a:lnTo>
                  <a:pt x="0" y="0"/>
                </a:lnTo>
              </a:path>
            </a:pathLst>
          </a:custGeom>
          <a:noFill xmlns:a="http://schemas.openxmlformats.org/drawingml/2006/main"/>
          <a:ln xmlns:a="http://schemas.openxmlformats.org/drawingml/2006/main" w="21908">
            <a:solidFill>
              <a:srgbClr val="17252D"/>
            </a:solidFill>
          </a:ln>
        </p:spPr>
      </p:sp>
    </p:spTree>
    <p:extLst>
      <p:ext uri="{BB962C8B-B14F-4D97-AF65-F5344CB8AC3E}">
        <p14:creationId xmlns:p14="http://schemas.microsoft.com/office/powerpoint/2010/main" val="188478927"/>
      </p:ext>
    </p:extLst>
  </p:cSld>
</p:sld>
</file>

<file path=ppt/slides/slide24.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545F887C-0F13-4520-9564-30DCA9B7EE04}"/>
              </a:ext>
            </a:extLst>
          </p:cNvPr>
          <p:cNvPicPr>
            <a:picLocks xmlns:a="http://schemas.openxmlformats.org/drawingml/2006/main" noChangeAspect="1"/>
          </p:cNvPicPr>
          <p:nvPr/>
        </p:nvPicPr>
        <p:blipFill>
          <a:blip xmlns:r="http://schemas.openxmlformats.org/officeDocument/2006/relationships" xmlns:a="http://schemas.openxmlformats.org/drawingml/2006/main" r:embed="Rb6fbac0bb5c842e5"/>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Voltage at an open link</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A1271D34-9E6D-4E2A-999C-04DE691748C4}"/>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9514101B-F786-455A-87F9-5C9946C4B80D}"/>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6     STEP 2 OF 5     BREADBOARD CHECK</a:t>
            </a:r>
          </a:p>
        </p:txBody>
      </p:sp>
      <p:sp>
        <p:nvSpPr>
          <p:cNvPr id="52" name="student-count">
            <a:extLst xmlns:a="http://schemas.openxmlformats.org/drawingml/2006/main">
              <a:ext uri="{FF2B5EF4-FFF2-40B4-BE49-F238E27FC236}">
                <a16:creationId xmlns:a16="http://schemas.microsoft.com/office/drawing/2014/main" id="{3F09BA01-004B-4E57-903E-6DA1E83645F4}"/>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24 / 27</a:t>
            </a:r>
          </a:p>
        </p:txBody>
      </p:sp>
      <p:sp>
        <p:nvSpPr>
          <p:cNvPr id="53" name="student-footer">
            <a:extLst xmlns:a="http://schemas.openxmlformats.org/drawingml/2006/main">
              <a:ext uri="{FF2B5EF4-FFF2-40B4-BE49-F238E27FC236}">
                <a16:creationId xmlns:a16="http://schemas.microsoft.com/office/drawing/2014/main" id="{BEADB970-3B7A-4468-8406-F7A7E756CB91}"/>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24 of 27</a:t>
            </a:r>
          </a:p>
        </p:txBody>
      </p:sp>
      <p:pic>
        <p:nvPicPr>
          <p:cNvPr id="54" name="">
            <a:extLst xmlns:a="http://schemas.openxmlformats.org/drawingml/2006/main">
              <a:ext uri="{FF2B5EF4-FFF2-40B4-BE49-F238E27FC236}">
                <a16:creationId xmlns:a16="http://schemas.microsoft.com/office/drawing/2014/main" id="{9D691D1E-DDAB-4306-BA75-743D9E21EFEF}"/>
              </a:ext>
            </a:extLst>
          </p:cNvPr>
          <p:cNvPicPr>
            <a:picLocks xmlns:a="http://schemas.openxmlformats.org/drawingml/2006/main" noChangeAspect="1"/>
          </p:cNvPicPr>
          <p:nvPr/>
        </p:nvPicPr>
        <p:blipFill>
          <a:blip xmlns:r="http://schemas.openxmlformats.org/officeDocument/2006/relationships" xmlns:a="http://schemas.openxmlformats.org/drawingml/2006/main" r:embed="R917c572a044a4dad"/>
          <a:stretch xmlns:a="http://schemas.openxmlformats.org/drawingml/2006/main"/>
        </p:blipFill>
        <p:spPr>
          <a:xfrm xmlns:a="http://schemas.openxmlformats.org/drawingml/2006/main">
            <a:off x="2286000" y="2198359"/>
            <a:ext cx="5286375" cy="2461283"/>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CC19DB5C-64F6-4A45-96AD-697154BBA090}"/>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Across the gap: red on the R1 side, COM on the R2 side. Other links remain intact.</a:t>
            </a:r>
          </a:p>
        </p:txBody>
      </p:sp>
      <p:sp>
        <p:nvSpPr>
          <p:cNvPr id="56" name="student-step-190">
            <a:extLst xmlns:a="http://schemas.openxmlformats.org/drawingml/2006/main">
              <a:ext uri="{FF2B5EF4-FFF2-40B4-BE49-F238E27FC236}">
                <a16:creationId xmlns:a16="http://schemas.microsoft.com/office/drawing/2014/main" id="{2522389C-6C60-48BB-A5E1-4C27E00BDFF3}"/>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CREATE ONE OPEN</a:t>
            </a:r>
          </a:p>
        </p:txBody>
      </p:sp>
      <p:sp>
        <p:nvSpPr>
          <p:cNvPr id="57" name="student-body-190">
            <a:extLst xmlns:a="http://schemas.openxmlformats.org/drawingml/2006/main">
              <a:ext uri="{FF2B5EF4-FFF2-40B4-BE49-F238E27FC236}">
                <a16:creationId xmlns:a16="http://schemas.microsoft.com/office/drawing/2014/main" id="{2792F854-EDAB-4624-80D6-506F01E45D01}"/>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Disconnect the pack. Remove the complete green link between R1 and R2. Predict current.</a:t>
            </a:r>
          </a:p>
        </p:txBody>
      </p:sp>
      <p:sp>
        <p:nvSpPr>
          <p:cNvPr id="58" name="student-step-305">
            <a:extLst xmlns:a="http://schemas.openxmlformats.org/drawingml/2006/main">
              <a:ext uri="{FF2B5EF4-FFF2-40B4-BE49-F238E27FC236}">
                <a16:creationId xmlns:a16="http://schemas.microsoft.com/office/drawing/2014/main" id="{5654A8B5-F435-4340-8389-DC29BCE57A49}"/>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MEASURE IN DC VOLTS</a:t>
            </a:r>
          </a:p>
        </p:txBody>
      </p:sp>
      <p:sp>
        <p:nvSpPr>
          <p:cNvPr id="59" name="student-body-305">
            <a:extLst xmlns:a="http://schemas.openxmlformats.org/drawingml/2006/main">
              <a:ext uri="{FF2B5EF4-FFF2-40B4-BE49-F238E27FC236}">
                <a16:creationId xmlns:a16="http://schemas.microsoft.com/office/drawing/2014/main" id="{89AB1E0A-76F3-477A-8BC8-FD4C4C99E7AD}"/>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Use V/Ω and COM. After a check, power the circuit. Measure across the opening as shown.</a:t>
            </a:r>
          </a:p>
        </p:txBody>
      </p:sp>
      <p:sp>
        <p:nvSpPr>
          <p:cNvPr id="60" name="student-step-420">
            <a:extLst xmlns:a="http://schemas.openxmlformats.org/drawingml/2006/main">
              <a:ext uri="{FF2B5EF4-FFF2-40B4-BE49-F238E27FC236}">
                <a16:creationId xmlns:a16="http://schemas.microsoft.com/office/drawing/2014/main" id="{8B7AF84A-72B7-4F5A-B95E-4C5E83D09FA0}"/>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RECORD</a:t>
            </a:r>
          </a:p>
        </p:txBody>
      </p:sp>
      <p:sp>
        <p:nvSpPr>
          <p:cNvPr id="61" name="student-body-420">
            <a:extLst xmlns:a="http://schemas.openxmlformats.org/drawingml/2006/main">
              <a:ext uri="{FF2B5EF4-FFF2-40B4-BE49-F238E27FC236}">
                <a16:creationId xmlns:a16="http://schemas.microsoft.com/office/drawing/2014/main" id="{4BA2E8FB-73AC-406E-A75D-F68AB7CAC96F}"/>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Record the gap voltage. Then span R2 and record its voltage. Disconnect the pack.</a:t>
            </a:r>
          </a:p>
        </p:txBody>
      </p:sp>
      <p:sp>
        <p:nvSpPr>
          <p:cNvPr id="62" name="student-check-label">
            <a:extLst xmlns:a="http://schemas.openxmlformats.org/drawingml/2006/main">
              <a:ext uri="{FF2B5EF4-FFF2-40B4-BE49-F238E27FC236}">
                <a16:creationId xmlns:a16="http://schemas.microsoft.com/office/drawing/2014/main" id="{BCAF01F0-C3F7-436D-9D5B-25687476406C}"/>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FDBEEFB1-88E9-48B1-9D04-AEF04ACBC9CF}"/>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Predict open-circuit current only. An ammeter across the gap would reconnect the path.</a:t>
            </a:r>
          </a:p>
        </p:txBody>
      </p:sp>
    </p:spTree>
    <p:extLst>
      <p:ext uri="{BB962C8B-B14F-4D97-AF65-F5344CB8AC3E}">
        <p14:creationId xmlns:p14="http://schemas.microsoft.com/office/powerpoint/2010/main" val="188478927"/>
      </p:ext>
    </p:extLst>
  </p:cSld>
</p:sld>
</file>

<file path=ppt/slides/slide25.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E70473D4-D335-4524-8603-2392B1622402}"/>
              </a:ext>
            </a:extLst>
          </p:cNvPr>
          <p:cNvPicPr>
            <a:picLocks xmlns:a="http://schemas.openxmlformats.org/drawingml/2006/main" noChangeAspect="1"/>
          </p:cNvPicPr>
          <p:nvPr/>
        </p:nvPicPr>
        <p:blipFill>
          <a:blip xmlns:r="http://schemas.openxmlformats.org/officeDocument/2006/relationships" xmlns:a="http://schemas.openxmlformats.org/drawingml/2006/main" r:embed="Re67a8812649e42a4"/>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A bypass around R2</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1F5EAE3F-3750-4780-9C85-4A2305BC0737}"/>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5BC9CAAE-B277-4AFF-86EB-08D11EF10D0C}"/>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6     STEP 3 OF 5     SCHEMATIC FIRST</a:t>
            </a:r>
          </a:p>
        </p:txBody>
      </p:sp>
      <p:sp>
        <p:nvSpPr>
          <p:cNvPr id="52" name="student-count">
            <a:extLst xmlns:a="http://schemas.openxmlformats.org/drawingml/2006/main">
              <a:ext uri="{FF2B5EF4-FFF2-40B4-BE49-F238E27FC236}">
                <a16:creationId xmlns:a16="http://schemas.microsoft.com/office/drawing/2014/main" id="{8A78CF09-8AD3-4D9E-970D-2239D786C4C4}"/>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25 / 27</a:t>
            </a:r>
          </a:p>
        </p:txBody>
      </p:sp>
      <p:sp>
        <p:nvSpPr>
          <p:cNvPr id="53" name="student-footer">
            <a:extLst xmlns:a="http://schemas.openxmlformats.org/drawingml/2006/main">
              <a:ext uri="{FF2B5EF4-FFF2-40B4-BE49-F238E27FC236}">
                <a16:creationId xmlns:a16="http://schemas.microsoft.com/office/drawing/2014/main" id="{AE3C649D-62AA-48B1-BB24-8B8883D2761A}"/>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25 of 27</a:t>
            </a:r>
          </a:p>
        </p:txBody>
      </p:sp>
      <p:sp>
        <p:nvSpPr>
          <p:cNvPr id="55" name="student-diagram-caption">
            <a:extLst xmlns:a="http://schemas.openxmlformats.org/drawingml/2006/main">
              <a:ext uri="{FF2B5EF4-FFF2-40B4-BE49-F238E27FC236}">
                <a16:creationId xmlns:a16="http://schemas.microsoft.com/office/drawing/2014/main" id="{25303E6D-C4E0-4B8C-9F9A-E41DFF78BF79}"/>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Schematic first. Try the connections before opening the next breadboard view.</a:t>
            </a:r>
          </a:p>
        </p:txBody>
      </p:sp>
      <p:sp>
        <p:nvSpPr>
          <p:cNvPr id="56" name="student-step-190">
            <a:extLst xmlns:a="http://schemas.openxmlformats.org/drawingml/2006/main">
              <a:ext uri="{FF2B5EF4-FFF2-40B4-BE49-F238E27FC236}">
                <a16:creationId xmlns:a16="http://schemas.microsoft.com/office/drawing/2014/main" id="{1DDF51BE-D916-422F-89A2-EEA7D55D4C01}"/>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RESTORE WITH POWER OFF</a:t>
            </a:r>
          </a:p>
        </p:txBody>
      </p:sp>
      <p:sp>
        <p:nvSpPr>
          <p:cNvPr id="57" name="student-body-190">
            <a:extLst xmlns:a="http://schemas.openxmlformats.org/drawingml/2006/main">
              <a:ext uri="{FF2B5EF4-FFF2-40B4-BE49-F238E27FC236}">
                <a16:creationId xmlns:a16="http://schemas.microsoft.com/office/drawing/2014/main" id="{A4047A2C-4A03-478C-96B8-5FAB193FB007}"/>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Keep the pack disconnected. Restore the green R1-to-R2 link.</a:t>
            </a:r>
          </a:p>
        </p:txBody>
      </p:sp>
      <p:sp>
        <p:nvSpPr>
          <p:cNvPr id="58" name="student-step-305">
            <a:extLst xmlns:a="http://schemas.openxmlformats.org/drawingml/2006/main">
              <a:ext uri="{FF2B5EF4-FFF2-40B4-BE49-F238E27FC236}">
                <a16:creationId xmlns:a16="http://schemas.microsoft.com/office/drawing/2014/main" id="{05AB5259-AD1E-49A7-B4E6-01B3D46FA9EC}"/>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BYPASS R2 ONLY</a:t>
            </a:r>
          </a:p>
        </p:txBody>
      </p:sp>
      <p:sp>
        <p:nvSpPr>
          <p:cNvPr id="59" name="student-body-305">
            <a:extLst xmlns:a="http://schemas.openxmlformats.org/drawingml/2006/main">
              <a:ext uri="{FF2B5EF4-FFF2-40B4-BE49-F238E27FC236}">
                <a16:creationId xmlns:a16="http://schemas.microsoft.com/office/drawing/2014/main" id="{0A78CBA3-EA7A-4CE9-8CFC-19196467E84F}"/>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Join R2’s input and output strips with the purple jumper. Keep R1 and R3 in series. Ask for a check.</a:t>
            </a:r>
          </a:p>
        </p:txBody>
      </p:sp>
      <p:sp>
        <p:nvSpPr>
          <p:cNvPr id="60" name="student-step-420">
            <a:extLst xmlns:a="http://schemas.openxmlformats.org/drawingml/2006/main">
              <a:ext uri="{FF2B5EF4-FFF2-40B4-BE49-F238E27FC236}">
                <a16:creationId xmlns:a16="http://schemas.microsoft.com/office/drawing/2014/main" id="{23BCEED8-4879-4BC9-B1A0-29FF81FA64FB}"/>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TEST AND RECORD</a:t>
            </a:r>
          </a:p>
        </p:txBody>
      </p:sp>
      <p:sp>
        <p:nvSpPr>
          <p:cNvPr id="61" name="student-body-420">
            <a:extLst xmlns:a="http://schemas.openxmlformats.org/drawingml/2006/main">
              <a:ext uri="{FF2B5EF4-FFF2-40B4-BE49-F238E27FC236}">
                <a16:creationId xmlns:a16="http://schemas.microsoft.com/office/drawing/2014/main" id="{F24498D9-8D03-460A-8BB7-043354801755}"/>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Predict current with R1 + R3. Reconnect in DC volts and record the drop across R2.</a:t>
            </a:r>
          </a:p>
        </p:txBody>
      </p:sp>
      <p:sp>
        <p:nvSpPr>
          <p:cNvPr id="62" name="student-check-label">
            <a:extLst xmlns:a="http://schemas.openxmlformats.org/drawingml/2006/main">
              <a:ext uri="{FF2B5EF4-FFF2-40B4-BE49-F238E27FC236}">
                <a16:creationId xmlns:a16="http://schemas.microsoft.com/office/drawing/2014/main" id="{BB42E382-9419-4B4B-B0E4-AB5D3C2F5905}"/>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3A83851A-B2EB-43ED-A7E1-F6B743547041}"/>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Never bridge the battery rails. Disconnect the pack before removing the bypass.</a:t>
            </a:r>
          </a:p>
        </p:txBody>
      </p:sp>
      <p:sp>
        <p:nvSpPr>
          <p:cNvPr id="64" name="schematic-panel">
            <a:extLst xmlns:a="http://schemas.openxmlformats.org/drawingml/2006/main">
              <a:ext uri="{FF2B5EF4-FFF2-40B4-BE49-F238E27FC236}">
                <a16:creationId xmlns:a16="http://schemas.microsoft.com/office/drawing/2014/main" id="{F3A2B742-F6DC-4A73-BB4E-A903D6D3782D}"/>
              </a:ext>
            </a:extLst>
          </p:cNvPr>
          <p:cNvSpPr>
            <a:spLocks xmlns:a="http://schemas.openxmlformats.org/drawingml/2006/main" noGrp="1"/>
          </p:cNvSpPr>
          <p:nvPr/>
        </p:nvSpPr>
        <p:spPr>
          <a:xfrm xmlns:a="http://schemas.openxmlformats.org/drawingml/2006/main">
            <a:off x="2286000" y="1952625"/>
            <a:ext cx="5286375" cy="2905125"/>
          </a:xfrm>
          <a:prstGeom xmlns:a="http://schemas.openxmlformats.org/drawingml/2006/main" prst="rect">
            <a:avLst/>
          </a:prstGeom>
          <a:solidFill xmlns:a="http://schemas.openxmlformats.org/drawingml/2006/main">
            <a:srgbClr val="FFFFFF"/>
          </a:solidFill>
          <a:ln xmlns:a="http://schemas.openxmlformats.org/drawingml/2006/main" w="0">
            <a:noFill/>
          </a:ln>
        </p:spPr>
      </p:sp>
      <p:sp>
        <p:nvSpPr>
          <p:cNvPr id="65" name="schematic-wire-1">
            <a:extLst xmlns:a="http://schemas.openxmlformats.org/drawingml/2006/main">
              <a:ext uri="{FF2B5EF4-FFF2-40B4-BE49-F238E27FC236}">
                <a16:creationId xmlns:a16="http://schemas.microsoft.com/office/drawing/2014/main" id="{A0B2F571-4B9F-4E1F-BFE8-34F52A97010E}"/>
              </a:ext>
            </a:extLst>
          </p:cNvPr>
          <p:cNvSpPr>
            <a:spLocks xmlns:a="http://schemas.openxmlformats.org/drawingml/2006/main" noGrp="1"/>
          </p:cNvSpPr>
          <p:nvPr/>
        </p:nvSpPr>
        <p:spPr>
          <a:xfrm xmlns:a="http://schemas.openxmlformats.org/drawingml/2006/main">
            <a:off x="2905125" y="2714625"/>
            <a:ext cx="9525" cy="547688"/>
          </a:xfrm>
          <a:custGeom xmlns:a="http://schemas.openxmlformats.org/drawingml/2006/main">
            <a:pathLst>
              <a:path w="9525" h="547688">
                <a:moveTo>
                  <a:pt x="0" y="0"/>
                </a:moveTo>
                <a:lnTo>
                  <a:pt x="0" y="547688"/>
                </a:lnTo>
              </a:path>
            </a:pathLst>
          </a:custGeom>
          <a:noFill xmlns:a="http://schemas.openxmlformats.org/drawingml/2006/main"/>
          <a:ln xmlns:a="http://schemas.openxmlformats.org/drawingml/2006/main" w="21908">
            <a:solidFill>
              <a:srgbClr val="17252D"/>
            </a:solidFill>
          </a:ln>
        </p:spPr>
      </p:sp>
      <p:sp>
        <p:nvSpPr>
          <p:cNvPr id="66" name="schematic-wire-2">
            <a:extLst xmlns:a="http://schemas.openxmlformats.org/drawingml/2006/main">
              <a:ext uri="{FF2B5EF4-FFF2-40B4-BE49-F238E27FC236}">
                <a16:creationId xmlns:a16="http://schemas.microsoft.com/office/drawing/2014/main" id="{34C0F46C-FAD1-45E2-8687-9773253C9FC2}"/>
              </a:ext>
            </a:extLst>
          </p:cNvPr>
          <p:cNvSpPr>
            <a:spLocks xmlns:a="http://schemas.openxmlformats.org/drawingml/2006/main" noGrp="1"/>
          </p:cNvSpPr>
          <p:nvPr/>
        </p:nvSpPr>
        <p:spPr>
          <a:xfrm xmlns:a="http://schemas.openxmlformats.org/drawingml/2006/main">
            <a:off x="2724150" y="3262313"/>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67" name="schematic-wire-3">
            <a:extLst xmlns:a="http://schemas.openxmlformats.org/drawingml/2006/main">
              <a:ext uri="{FF2B5EF4-FFF2-40B4-BE49-F238E27FC236}">
                <a16:creationId xmlns:a16="http://schemas.microsoft.com/office/drawing/2014/main" id="{7E76741B-2F7C-4AE9-B734-638390C7B575}"/>
              </a:ext>
            </a:extLst>
          </p:cNvPr>
          <p:cNvSpPr>
            <a:spLocks xmlns:a="http://schemas.openxmlformats.org/drawingml/2006/main" noGrp="1"/>
          </p:cNvSpPr>
          <p:nvPr/>
        </p:nvSpPr>
        <p:spPr>
          <a:xfrm xmlns:a="http://schemas.openxmlformats.org/drawingml/2006/main">
            <a:off x="2809875" y="3367088"/>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68" name="schematic-wire-4">
            <a:extLst xmlns:a="http://schemas.openxmlformats.org/drawingml/2006/main">
              <a:ext uri="{FF2B5EF4-FFF2-40B4-BE49-F238E27FC236}">
                <a16:creationId xmlns:a16="http://schemas.microsoft.com/office/drawing/2014/main" id="{34541D02-FC31-4B06-B887-ACC725D3738E}"/>
              </a:ext>
            </a:extLst>
          </p:cNvPr>
          <p:cNvSpPr>
            <a:spLocks xmlns:a="http://schemas.openxmlformats.org/drawingml/2006/main" noGrp="1"/>
          </p:cNvSpPr>
          <p:nvPr/>
        </p:nvSpPr>
        <p:spPr>
          <a:xfrm xmlns:a="http://schemas.openxmlformats.org/drawingml/2006/main">
            <a:off x="2905125" y="3367088"/>
            <a:ext cx="9525" cy="133350"/>
          </a:xfrm>
          <a:custGeom xmlns:a="http://schemas.openxmlformats.org/drawingml/2006/main">
            <a:pathLst>
              <a:path w="9525" h="133350">
                <a:moveTo>
                  <a:pt x="0" y="0"/>
                </a:moveTo>
                <a:lnTo>
                  <a:pt x="0" y="133350"/>
                </a:lnTo>
              </a:path>
            </a:pathLst>
          </a:custGeom>
          <a:noFill xmlns:a="http://schemas.openxmlformats.org/drawingml/2006/main"/>
          <a:ln xmlns:a="http://schemas.openxmlformats.org/drawingml/2006/main" w="21908">
            <a:solidFill>
              <a:srgbClr val="17252D"/>
            </a:solidFill>
          </a:ln>
        </p:spPr>
      </p:sp>
      <p:sp>
        <p:nvSpPr>
          <p:cNvPr id="69" name="schematic-wire-5">
            <a:extLst xmlns:a="http://schemas.openxmlformats.org/drawingml/2006/main">
              <a:ext uri="{FF2B5EF4-FFF2-40B4-BE49-F238E27FC236}">
                <a16:creationId xmlns:a16="http://schemas.microsoft.com/office/drawing/2014/main" id="{9972F71E-69DB-4A57-BB1E-5CB1F5F2D10F}"/>
              </a:ext>
            </a:extLst>
          </p:cNvPr>
          <p:cNvSpPr>
            <a:spLocks xmlns:a="http://schemas.openxmlformats.org/drawingml/2006/main" noGrp="1"/>
          </p:cNvSpPr>
          <p:nvPr/>
        </p:nvSpPr>
        <p:spPr>
          <a:xfrm xmlns:a="http://schemas.openxmlformats.org/drawingml/2006/main">
            <a:off x="2724150" y="3500438"/>
            <a:ext cx="361950" cy="9525"/>
          </a:xfrm>
          <a:custGeom xmlns:a="http://schemas.openxmlformats.org/drawingml/2006/main">
            <a:pathLst>
              <a:path w="361950" h="9525">
                <a:moveTo>
                  <a:pt x="0" y="0"/>
                </a:moveTo>
                <a:lnTo>
                  <a:pt x="361950" y="0"/>
                </a:lnTo>
              </a:path>
            </a:pathLst>
          </a:custGeom>
          <a:noFill xmlns:a="http://schemas.openxmlformats.org/drawingml/2006/main"/>
          <a:ln xmlns:a="http://schemas.openxmlformats.org/drawingml/2006/main" w="21908">
            <a:solidFill>
              <a:srgbClr val="17252D"/>
            </a:solidFill>
          </a:ln>
        </p:spPr>
      </p:sp>
      <p:sp>
        <p:nvSpPr>
          <p:cNvPr id="70" name="schematic-wire-6">
            <a:extLst xmlns:a="http://schemas.openxmlformats.org/drawingml/2006/main">
              <a:ext uri="{FF2B5EF4-FFF2-40B4-BE49-F238E27FC236}">
                <a16:creationId xmlns:a16="http://schemas.microsoft.com/office/drawing/2014/main" id="{BB4A68FE-8D12-4C3A-9BDC-A54A5701F8EE}"/>
              </a:ext>
            </a:extLst>
          </p:cNvPr>
          <p:cNvSpPr>
            <a:spLocks xmlns:a="http://schemas.openxmlformats.org/drawingml/2006/main" noGrp="1"/>
          </p:cNvSpPr>
          <p:nvPr/>
        </p:nvSpPr>
        <p:spPr>
          <a:xfrm xmlns:a="http://schemas.openxmlformats.org/drawingml/2006/main">
            <a:off x="2809875" y="3605213"/>
            <a:ext cx="190500" cy="9525"/>
          </a:xfrm>
          <a:custGeom xmlns:a="http://schemas.openxmlformats.org/drawingml/2006/main">
            <a:pathLst>
              <a:path w="190500" h="9525">
                <a:moveTo>
                  <a:pt x="0" y="0"/>
                </a:moveTo>
                <a:lnTo>
                  <a:pt x="190500" y="0"/>
                </a:lnTo>
              </a:path>
            </a:pathLst>
          </a:custGeom>
          <a:noFill xmlns:a="http://schemas.openxmlformats.org/drawingml/2006/main"/>
          <a:ln xmlns:a="http://schemas.openxmlformats.org/drawingml/2006/main" w="21908">
            <a:solidFill>
              <a:srgbClr val="17252D"/>
            </a:solidFill>
          </a:ln>
        </p:spPr>
      </p:sp>
      <p:sp>
        <p:nvSpPr>
          <p:cNvPr id="71" name="schematic-wire-7">
            <a:extLst xmlns:a="http://schemas.openxmlformats.org/drawingml/2006/main">
              <a:ext uri="{FF2B5EF4-FFF2-40B4-BE49-F238E27FC236}">
                <a16:creationId xmlns:a16="http://schemas.microsoft.com/office/drawing/2014/main" id="{01851E0B-E9EA-4000-9F36-A417F484B126}"/>
              </a:ext>
            </a:extLst>
          </p:cNvPr>
          <p:cNvSpPr>
            <a:spLocks xmlns:a="http://schemas.openxmlformats.org/drawingml/2006/main" noGrp="1"/>
          </p:cNvSpPr>
          <p:nvPr/>
        </p:nvSpPr>
        <p:spPr>
          <a:xfrm xmlns:a="http://schemas.openxmlformats.org/drawingml/2006/main">
            <a:off x="2905125" y="3605213"/>
            <a:ext cx="9525" cy="585788"/>
          </a:xfrm>
          <a:custGeom xmlns:a="http://schemas.openxmlformats.org/drawingml/2006/main">
            <a:pathLst>
              <a:path w="9525" h="585788">
                <a:moveTo>
                  <a:pt x="0" y="0"/>
                </a:moveTo>
                <a:lnTo>
                  <a:pt x="0" y="585788"/>
                </a:lnTo>
              </a:path>
            </a:pathLst>
          </a:custGeom>
          <a:noFill xmlns:a="http://schemas.openxmlformats.org/drawingml/2006/main"/>
          <a:ln xmlns:a="http://schemas.openxmlformats.org/drawingml/2006/main" w="21908">
            <a:solidFill>
              <a:srgbClr val="17252D"/>
            </a:solidFill>
          </a:ln>
        </p:spPr>
      </p:sp>
      <p:sp>
        <p:nvSpPr>
          <p:cNvPr id="72" name="schematic-label-8">
            <a:extLst xmlns:a="http://schemas.openxmlformats.org/drawingml/2006/main">
              <a:ext uri="{FF2B5EF4-FFF2-40B4-BE49-F238E27FC236}">
                <a16:creationId xmlns:a16="http://schemas.microsoft.com/office/drawing/2014/main" id="{54423DBF-BD3C-485B-9ECE-0FBC2A7F6F4F}"/>
              </a:ext>
            </a:extLst>
          </p:cNvPr>
          <p:cNvSpPr>
            <a:spLocks xmlns:a="http://schemas.openxmlformats.org/drawingml/2006/main" noGrp="1"/>
          </p:cNvSpPr>
          <p:nvPr/>
        </p:nvSpPr>
        <p:spPr>
          <a:xfrm xmlns:a="http://schemas.openxmlformats.org/drawingml/2006/main">
            <a:off x="2581275" y="309086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B4232C"/>
                </a:solidFill>
                <a:latin typeface="Arial"/>
                <a:ea typeface="Arial"/>
                <a:cs typeface="Arial"/>
              </a:defRPr>
            </a:defPPr>
            <a:lvl1pPr>
              <a:defRPr sz="1500" b="1">
                <a:solidFill>
                  <a:srgbClr val="B4232C"/>
                </a:solidFill>
                <a:latin typeface="Arial"/>
                <a:ea typeface="Arial"/>
                <a:cs typeface="Arial"/>
              </a:defRPr>
            </a:lvl1pPr>
            <a:lvl2pPr>
              <a:defRPr sz="1500" b="1">
                <a:solidFill>
                  <a:srgbClr val="B4232C"/>
                </a:solidFill>
                <a:latin typeface="Arial"/>
                <a:ea typeface="Arial"/>
                <a:cs typeface="Arial"/>
              </a:defRPr>
            </a:lvl2pPr>
            <a:lvl3pPr>
              <a:defRPr sz="1500" b="1">
                <a:solidFill>
                  <a:srgbClr val="B4232C"/>
                </a:solidFill>
                <a:latin typeface="Arial"/>
                <a:ea typeface="Arial"/>
                <a:cs typeface="Arial"/>
              </a:defRPr>
            </a:lvl3pPr>
            <a:lvl4pPr>
              <a:defRPr sz="1500" b="1">
                <a:solidFill>
                  <a:srgbClr val="B4232C"/>
                </a:solidFill>
                <a:latin typeface="Arial"/>
                <a:ea typeface="Arial"/>
                <a:cs typeface="Arial"/>
              </a:defRPr>
            </a:lvl4pPr>
            <a:lvl5pPr>
              <a:defRPr sz="1500" b="1">
                <a:solidFill>
                  <a:srgbClr val="B4232C"/>
                </a:solidFill>
                <a:latin typeface="Arial"/>
                <a:ea typeface="Arial"/>
                <a:cs typeface="Arial"/>
              </a:defRPr>
            </a:lvl5pPr>
            <a:lvl6pPr>
              <a:defRPr sz="1500" b="1">
                <a:solidFill>
                  <a:srgbClr val="B4232C"/>
                </a:solidFill>
                <a:latin typeface="Arial"/>
                <a:ea typeface="Arial"/>
                <a:cs typeface="Arial"/>
              </a:defRPr>
            </a:lvl6pPr>
            <a:lvl7pPr>
              <a:defRPr sz="1500" b="1">
                <a:solidFill>
                  <a:srgbClr val="B4232C"/>
                </a:solidFill>
                <a:latin typeface="Arial"/>
                <a:ea typeface="Arial"/>
                <a:cs typeface="Arial"/>
              </a:defRPr>
            </a:lvl7pPr>
            <a:lvl8pPr>
              <a:defRPr sz="1500" b="1">
                <a:solidFill>
                  <a:srgbClr val="B4232C"/>
                </a:solidFill>
                <a:latin typeface="Arial"/>
                <a:ea typeface="Arial"/>
                <a:cs typeface="Arial"/>
              </a:defRPr>
            </a:lvl8pPr>
            <a:lvl9pPr>
              <a:defRPr sz="1500" b="1">
                <a:solidFill>
                  <a:srgbClr val="B4232C"/>
                </a:solidFill>
                <a:latin typeface="Arial"/>
                <a:ea typeface="Arial"/>
                <a:cs typeface="Arial"/>
              </a:defRPr>
            </a:lvl9pPr>
          </a:lstStyle>
          <a:p xmlns:a="http://schemas.openxmlformats.org/drawingml/2006/main">
            <a:pPr>
              <a:defRPr sz="1500" b="1">
                <a:solidFill>
                  <a:srgbClr val="B4232C"/>
                </a:solidFill>
                <a:latin typeface="Arial"/>
                <a:ea typeface="Arial"/>
                <a:cs typeface="Arial"/>
              </a:defRPr>
            </a:pPr>
            <a:r>
              <a:rPr sz="1500" b="1">
                <a:solidFill>
                  <a:srgbClr val="B4232C"/>
                </a:solidFill>
                <a:latin typeface="Arial"/>
                <a:ea typeface="Arial"/>
                <a:cs typeface="Arial"/>
              </a:rPr>
              <a:t>+</a:t>
            </a:r>
          </a:p>
        </p:txBody>
      </p:sp>
      <p:sp>
        <p:nvSpPr>
          <p:cNvPr id="73" name="schematic-label-9">
            <a:extLst xmlns:a="http://schemas.openxmlformats.org/drawingml/2006/main">
              <a:ext uri="{FF2B5EF4-FFF2-40B4-BE49-F238E27FC236}">
                <a16:creationId xmlns:a16="http://schemas.microsoft.com/office/drawing/2014/main" id="{5627F5F0-1FF7-4367-94B7-2D50B9DA317B}"/>
              </a:ext>
            </a:extLst>
          </p:cNvPr>
          <p:cNvSpPr>
            <a:spLocks xmlns:a="http://schemas.openxmlformats.org/drawingml/2006/main" noGrp="1"/>
          </p:cNvSpPr>
          <p:nvPr/>
        </p:nvSpPr>
        <p:spPr>
          <a:xfrm xmlns:a="http://schemas.openxmlformats.org/drawingml/2006/main">
            <a:off x="2581275" y="3567113"/>
            <a:ext cx="19050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1">
                <a:solidFill>
                  <a:srgbClr val="17252D"/>
                </a:solidFill>
                <a:latin typeface="Arial"/>
                <a:ea typeface="Arial"/>
                <a:cs typeface="Arial"/>
              </a:defRPr>
            </a:defPPr>
            <a:lvl1pPr>
              <a:defRPr sz="1500" b="1">
                <a:solidFill>
                  <a:srgbClr val="17252D"/>
                </a:solidFill>
                <a:latin typeface="Arial"/>
                <a:ea typeface="Arial"/>
                <a:cs typeface="Arial"/>
              </a:defRPr>
            </a:lvl1pPr>
            <a:lvl2pPr>
              <a:defRPr sz="1500" b="1">
                <a:solidFill>
                  <a:srgbClr val="17252D"/>
                </a:solidFill>
                <a:latin typeface="Arial"/>
                <a:ea typeface="Arial"/>
                <a:cs typeface="Arial"/>
              </a:defRPr>
            </a:lvl2pPr>
            <a:lvl3pPr>
              <a:defRPr sz="1500" b="1">
                <a:solidFill>
                  <a:srgbClr val="17252D"/>
                </a:solidFill>
                <a:latin typeface="Arial"/>
                <a:ea typeface="Arial"/>
                <a:cs typeface="Arial"/>
              </a:defRPr>
            </a:lvl3pPr>
            <a:lvl4pPr>
              <a:defRPr sz="1500" b="1">
                <a:solidFill>
                  <a:srgbClr val="17252D"/>
                </a:solidFill>
                <a:latin typeface="Arial"/>
                <a:ea typeface="Arial"/>
                <a:cs typeface="Arial"/>
              </a:defRPr>
            </a:lvl4pPr>
            <a:lvl5pPr>
              <a:defRPr sz="1500" b="1">
                <a:solidFill>
                  <a:srgbClr val="17252D"/>
                </a:solidFill>
                <a:latin typeface="Arial"/>
                <a:ea typeface="Arial"/>
                <a:cs typeface="Arial"/>
              </a:defRPr>
            </a:lvl5pPr>
            <a:lvl6pPr>
              <a:defRPr sz="1500" b="1">
                <a:solidFill>
                  <a:srgbClr val="17252D"/>
                </a:solidFill>
                <a:latin typeface="Arial"/>
                <a:ea typeface="Arial"/>
                <a:cs typeface="Arial"/>
              </a:defRPr>
            </a:lvl6pPr>
            <a:lvl7pPr>
              <a:defRPr sz="1500" b="1">
                <a:solidFill>
                  <a:srgbClr val="17252D"/>
                </a:solidFill>
                <a:latin typeface="Arial"/>
                <a:ea typeface="Arial"/>
                <a:cs typeface="Arial"/>
              </a:defRPr>
            </a:lvl7pPr>
            <a:lvl8pPr>
              <a:defRPr sz="1500" b="1">
                <a:solidFill>
                  <a:srgbClr val="17252D"/>
                </a:solidFill>
                <a:latin typeface="Arial"/>
                <a:ea typeface="Arial"/>
                <a:cs typeface="Arial"/>
              </a:defRPr>
            </a:lvl8pPr>
            <a:lvl9pPr>
              <a:defRPr sz="1500" b="1">
                <a:solidFill>
                  <a:srgbClr val="17252D"/>
                </a:solidFill>
                <a:latin typeface="Arial"/>
                <a:ea typeface="Arial"/>
                <a:cs typeface="Arial"/>
              </a:defRPr>
            </a:lvl9pPr>
          </a:lstStyle>
          <a:p xmlns:a="http://schemas.openxmlformats.org/drawingml/2006/main">
            <a:pPr>
              <a:defRPr sz="1500" b="1">
                <a:solidFill>
                  <a:srgbClr val="17252D"/>
                </a:solidFill>
                <a:latin typeface="Arial"/>
                <a:ea typeface="Arial"/>
                <a:cs typeface="Arial"/>
              </a:defRPr>
            </a:pPr>
            <a:r>
              <a:rPr sz="1500" b="1">
                <a:solidFill>
                  <a:srgbClr val="17252D"/>
                </a:solidFill>
                <a:latin typeface="Arial"/>
                <a:ea typeface="Arial"/>
                <a:cs typeface="Arial"/>
              </a:rPr>
              <a:t>−</a:t>
            </a:r>
          </a:p>
        </p:txBody>
      </p:sp>
      <p:sp>
        <p:nvSpPr>
          <p:cNvPr id="74" name="schematic-label-10">
            <a:extLst xmlns:a="http://schemas.openxmlformats.org/drawingml/2006/main">
              <a:ext uri="{FF2B5EF4-FFF2-40B4-BE49-F238E27FC236}">
                <a16:creationId xmlns:a16="http://schemas.microsoft.com/office/drawing/2014/main" id="{5A5A4022-3D83-4388-AFFB-6A79DE815C23}"/>
              </a:ext>
            </a:extLst>
          </p:cNvPr>
          <p:cNvSpPr>
            <a:spLocks xmlns:a="http://schemas.openxmlformats.org/drawingml/2006/main" noGrp="1"/>
          </p:cNvSpPr>
          <p:nvPr/>
        </p:nvSpPr>
        <p:spPr>
          <a:xfrm xmlns:a="http://schemas.openxmlformats.org/drawingml/2006/main">
            <a:off x="3143250" y="3243263"/>
            <a:ext cx="809625" cy="6381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B1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3 V</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2×AAA</a:t>
            </a:r>
          </a:p>
        </p:txBody>
      </p:sp>
      <p:sp>
        <p:nvSpPr>
          <p:cNvPr id="75" name="schematic-wire-11">
            <a:extLst xmlns:a="http://schemas.openxmlformats.org/drawingml/2006/main">
              <a:ext uri="{FF2B5EF4-FFF2-40B4-BE49-F238E27FC236}">
                <a16:creationId xmlns:a16="http://schemas.microsoft.com/office/drawing/2014/main" id="{37232832-21DA-4002-A858-79059AB32CDA}"/>
              </a:ext>
            </a:extLst>
          </p:cNvPr>
          <p:cNvSpPr>
            <a:spLocks xmlns:a="http://schemas.openxmlformats.org/drawingml/2006/main" noGrp="1"/>
          </p:cNvSpPr>
          <p:nvPr/>
        </p:nvSpPr>
        <p:spPr>
          <a:xfrm xmlns:a="http://schemas.openxmlformats.org/drawingml/2006/main">
            <a:off x="2905125" y="2714625"/>
            <a:ext cx="857250" cy="9525"/>
          </a:xfrm>
          <a:custGeom xmlns:a="http://schemas.openxmlformats.org/drawingml/2006/main">
            <a:pathLst>
              <a:path w="857250" h="9525">
                <a:moveTo>
                  <a:pt x="0" y="0"/>
                </a:moveTo>
                <a:lnTo>
                  <a:pt x="857250" y="0"/>
                </a:lnTo>
              </a:path>
            </a:pathLst>
          </a:custGeom>
          <a:noFill xmlns:a="http://schemas.openxmlformats.org/drawingml/2006/main"/>
          <a:ln xmlns:a="http://schemas.openxmlformats.org/drawingml/2006/main" w="21908">
            <a:solidFill>
              <a:srgbClr val="17252D"/>
            </a:solidFill>
          </a:ln>
        </p:spPr>
      </p:sp>
      <p:sp>
        <p:nvSpPr>
          <p:cNvPr id="76" name="schematic-wire-12">
            <a:extLst xmlns:a="http://schemas.openxmlformats.org/drawingml/2006/main">
              <a:ext uri="{FF2B5EF4-FFF2-40B4-BE49-F238E27FC236}">
                <a16:creationId xmlns:a16="http://schemas.microsoft.com/office/drawing/2014/main" id="{45C9CF6A-549B-485B-9BF3-FAAAD039E62D}"/>
              </a:ext>
            </a:extLst>
          </p:cNvPr>
          <p:cNvSpPr>
            <a:spLocks xmlns:a="http://schemas.openxmlformats.org/drawingml/2006/main" noGrp="1"/>
          </p:cNvSpPr>
          <p:nvPr/>
        </p:nvSpPr>
        <p:spPr>
          <a:xfrm xmlns:a="http://schemas.openxmlformats.org/drawingml/2006/main">
            <a:off x="3762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7" name="schematic-label-13">
            <a:extLst xmlns:a="http://schemas.openxmlformats.org/drawingml/2006/main">
              <a:ext uri="{FF2B5EF4-FFF2-40B4-BE49-F238E27FC236}">
                <a16:creationId xmlns:a16="http://schemas.microsoft.com/office/drawing/2014/main" id="{A5ED2B7C-3A90-4DEF-B09B-E5C338E24E3F}"/>
              </a:ext>
            </a:extLst>
          </p:cNvPr>
          <p:cNvSpPr>
            <a:spLocks xmlns:a="http://schemas.openxmlformats.org/drawingml/2006/main" noGrp="1"/>
          </p:cNvSpPr>
          <p:nvPr/>
        </p:nvSpPr>
        <p:spPr>
          <a:xfrm xmlns:a="http://schemas.openxmlformats.org/drawingml/2006/main">
            <a:off x="3752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R1</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78" name="schematic-wire-14">
            <a:extLst xmlns:a="http://schemas.openxmlformats.org/drawingml/2006/main">
              <a:ext uri="{FF2B5EF4-FFF2-40B4-BE49-F238E27FC236}">
                <a16:creationId xmlns:a16="http://schemas.microsoft.com/office/drawing/2014/main" id="{2C58CEFA-DB5B-41A7-992E-859278890E74}"/>
              </a:ext>
            </a:extLst>
          </p:cNvPr>
          <p:cNvSpPr>
            <a:spLocks xmlns:a="http://schemas.openxmlformats.org/drawingml/2006/main" noGrp="1"/>
          </p:cNvSpPr>
          <p:nvPr/>
        </p:nvSpPr>
        <p:spPr>
          <a:xfrm xmlns:a="http://schemas.openxmlformats.org/drawingml/2006/main">
            <a:off x="4905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79" name="schematic-label-15">
            <a:extLst xmlns:a="http://schemas.openxmlformats.org/drawingml/2006/main">
              <a:ext uri="{FF2B5EF4-FFF2-40B4-BE49-F238E27FC236}">
                <a16:creationId xmlns:a16="http://schemas.microsoft.com/office/drawing/2014/main" id="{4BA7E427-0123-4E70-8FA3-7317DC679D3C}"/>
              </a:ext>
            </a:extLst>
          </p:cNvPr>
          <p:cNvSpPr>
            <a:spLocks xmlns:a="http://schemas.openxmlformats.org/drawingml/2006/main" noGrp="1"/>
          </p:cNvSpPr>
          <p:nvPr/>
        </p:nvSpPr>
        <p:spPr>
          <a:xfrm xmlns:a="http://schemas.openxmlformats.org/drawingml/2006/main">
            <a:off x="4895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R2</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0" name="schematic-wire-16">
            <a:extLst xmlns:a="http://schemas.openxmlformats.org/drawingml/2006/main">
              <a:ext uri="{FF2B5EF4-FFF2-40B4-BE49-F238E27FC236}">
                <a16:creationId xmlns:a16="http://schemas.microsoft.com/office/drawing/2014/main" id="{976BE4FF-91BA-4854-A3B8-B83704D97C59}"/>
              </a:ext>
            </a:extLst>
          </p:cNvPr>
          <p:cNvSpPr>
            <a:spLocks xmlns:a="http://schemas.openxmlformats.org/drawingml/2006/main" noGrp="1"/>
          </p:cNvSpPr>
          <p:nvPr/>
        </p:nvSpPr>
        <p:spPr>
          <a:xfrm xmlns:a="http://schemas.openxmlformats.org/drawingml/2006/main">
            <a:off x="6048375" y="2657475"/>
            <a:ext cx="571500" cy="114300"/>
          </a:xfrm>
          <a:custGeom xmlns:a="http://schemas.openxmlformats.org/drawingml/2006/main">
            <a:pathLst>
              <a:path w="571500" h="114300">
                <a:moveTo>
                  <a:pt x="0" y="57150"/>
                </a:moveTo>
                <a:lnTo>
                  <a:pt x="35719" y="114300"/>
                </a:lnTo>
                <a:lnTo>
                  <a:pt x="107156" y="0"/>
                </a:lnTo>
                <a:lnTo>
                  <a:pt x="178594" y="114300"/>
                </a:lnTo>
                <a:lnTo>
                  <a:pt x="250031" y="0"/>
                </a:lnTo>
                <a:lnTo>
                  <a:pt x="321469" y="114300"/>
                </a:lnTo>
                <a:lnTo>
                  <a:pt x="392906" y="0"/>
                </a:lnTo>
                <a:lnTo>
                  <a:pt x="464344" y="114300"/>
                </a:lnTo>
                <a:lnTo>
                  <a:pt x="535781" y="0"/>
                </a:lnTo>
                <a:lnTo>
                  <a:pt x="571500" y="57150"/>
                </a:lnTo>
              </a:path>
            </a:pathLst>
          </a:custGeom>
          <a:noFill xmlns:a="http://schemas.openxmlformats.org/drawingml/2006/main"/>
          <a:ln xmlns:a="http://schemas.openxmlformats.org/drawingml/2006/main" w="21908">
            <a:solidFill>
              <a:srgbClr val="17252D"/>
            </a:solidFill>
          </a:ln>
        </p:spPr>
      </p:sp>
      <p:sp>
        <p:nvSpPr>
          <p:cNvPr id="81" name="schematic-label-17">
            <a:extLst xmlns:a="http://schemas.openxmlformats.org/drawingml/2006/main">
              <a:ext uri="{FF2B5EF4-FFF2-40B4-BE49-F238E27FC236}">
                <a16:creationId xmlns:a16="http://schemas.microsoft.com/office/drawing/2014/main" id="{BEDC8EBC-DEEF-4069-8562-1513F6430E3A}"/>
              </a:ext>
            </a:extLst>
          </p:cNvPr>
          <p:cNvSpPr>
            <a:spLocks xmlns:a="http://schemas.openxmlformats.org/drawingml/2006/main" noGrp="1"/>
          </p:cNvSpPr>
          <p:nvPr/>
        </p:nvSpPr>
        <p:spPr>
          <a:xfrm xmlns:a="http://schemas.openxmlformats.org/drawingml/2006/main">
            <a:off x="6038850" y="2305050"/>
            <a:ext cx="8382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17252D"/>
                </a:solidFill>
                <a:latin typeface="Arial"/>
                <a:ea typeface="Arial"/>
                <a:cs typeface="Arial"/>
              </a:defRPr>
            </a:defPPr>
            <a:lvl1pPr>
              <a:defRPr sz="1200" b="1">
                <a:solidFill>
                  <a:srgbClr val="17252D"/>
                </a:solidFill>
                <a:latin typeface="Arial"/>
                <a:ea typeface="Arial"/>
                <a:cs typeface="Arial"/>
              </a:defRPr>
            </a:lvl1pPr>
            <a:lvl2pPr>
              <a:defRPr sz="1200" b="1">
                <a:solidFill>
                  <a:srgbClr val="17252D"/>
                </a:solidFill>
                <a:latin typeface="Arial"/>
                <a:ea typeface="Arial"/>
                <a:cs typeface="Arial"/>
              </a:defRPr>
            </a:lvl2pPr>
            <a:lvl3pPr>
              <a:defRPr sz="1200" b="1">
                <a:solidFill>
                  <a:srgbClr val="17252D"/>
                </a:solidFill>
                <a:latin typeface="Arial"/>
                <a:ea typeface="Arial"/>
                <a:cs typeface="Arial"/>
              </a:defRPr>
            </a:lvl3pPr>
            <a:lvl4pPr>
              <a:defRPr sz="1200" b="1">
                <a:solidFill>
                  <a:srgbClr val="17252D"/>
                </a:solidFill>
                <a:latin typeface="Arial"/>
                <a:ea typeface="Arial"/>
                <a:cs typeface="Arial"/>
              </a:defRPr>
            </a:lvl4pPr>
            <a:lvl5pPr>
              <a:defRPr sz="1200" b="1">
                <a:solidFill>
                  <a:srgbClr val="17252D"/>
                </a:solidFill>
                <a:latin typeface="Arial"/>
                <a:ea typeface="Arial"/>
                <a:cs typeface="Arial"/>
              </a:defRPr>
            </a:lvl5pPr>
            <a:lvl6pPr>
              <a:defRPr sz="1200" b="1">
                <a:solidFill>
                  <a:srgbClr val="17252D"/>
                </a:solidFill>
                <a:latin typeface="Arial"/>
                <a:ea typeface="Arial"/>
                <a:cs typeface="Arial"/>
              </a:defRPr>
            </a:lvl6pPr>
            <a:lvl7pPr>
              <a:defRPr sz="1200" b="1">
                <a:solidFill>
                  <a:srgbClr val="17252D"/>
                </a:solidFill>
                <a:latin typeface="Arial"/>
                <a:ea typeface="Arial"/>
                <a:cs typeface="Arial"/>
              </a:defRPr>
            </a:lvl7pPr>
            <a:lvl8pPr>
              <a:defRPr sz="1200" b="1">
                <a:solidFill>
                  <a:srgbClr val="17252D"/>
                </a:solidFill>
                <a:latin typeface="Arial"/>
                <a:ea typeface="Arial"/>
                <a:cs typeface="Arial"/>
              </a:defRPr>
            </a:lvl8pPr>
            <a:lvl9pPr>
              <a:defRPr sz="1200" b="1">
                <a:solidFill>
                  <a:srgbClr val="17252D"/>
                </a:solidFill>
                <a:latin typeface="Arial"/>
                <a:ea typeface="Arial"/>
                <a:cs typeface="Arial"/>
              </a:defRPr>
            </a:lvl9pPr>
          </a:lstStyle>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R3</a:t>
            </a:r>
          </a:p>
          <a:p xmlns:a="http://schemas.openxmlformats.org/drawingml/2006/main">
            <a:pPr>
              <a:defRPr sz="1200" b="1">
                <a:solidFill>
                  <a:srgbClr val="17252D"/>
                </a:solidFill>
                <a:latin typeface="Arial"/>
                <a:ea typeface="Arial"/>
                <a:cs typeface="Arial"/>
              </a:defRPr>
            </a:pPr>
            <a:r>
              <a:rPr sz="1200" b="1">
                <a:solidFill>
                  <a:srgbClr val="17252D"/>
                </a:solidFill>
                <a:latin typeface="Arial"/>
                <a:ea typeface="Arial"/>
                <a:cs typeface="Arial"/>
              </a:rPr>
              <a:t>220 Ω</a:t>
            </a:r>
          </a:p>
        </p:txBody>
      </p:sp>
      <p:sp>
        <p:nvSpPr>
          <p:cNvPr id="82" name="schematic-wire-18">
            <a:extLst xmlns:a="http://schemas.openxmlformats.org/drawingml/2006/main">
              <a:ext uri="{FF2B5EF4-FFF2-40B4-BE49-F238E27FC236}">
                <a16:creationId xmlns:a16="http://schemas.microsoft.com/office/drawing/2014/main" id="{486D1BAE-A2D8-484A-9B2A-9286F276818C}"/>
              </a:ext>
            </a:extLst>
          </p:cNvPr>
          <p:cNvSpPr>
            <a:spLocks xmlns:a="http://schemas.openxmlformats.org/drawingml/2006/main" noGrp="1"/>
          </p:cNvSpPr>
          <p:nvPr/>
        </p:nvSpPr>
        <p:spPr>
          <a:xfrm xmlns:a="http://schemas.openxmlformats.org/drawingml/2006/main">
            <a:off x="5476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3" name="schematic-wire-19">
            <a:extLst xmlns:a="http://schemas.openxmlformats.org/drawingml/2006/main">
              <a:ext uri="{FF2B5EF4-FFF2-40B4-BE49-F238E27FC236}">
                <a16:creationId xmlns:a16="http://schemas.microsoft.com/office/drawing/2014/main" id="{C9A94D7C-39DA-496D-AB25-1D6D4C114E1C}"/>
              </a:ext>
            </a:extLst>
          </p:cNvPr>
          <p:cNvSpPr>
            <a:spLocks xmlns:a="http://schemas.openxmlformats.org/drawingml/2006/main" noGrp="1"/>
          </p:cNvSpPr>
          <p:nvPr/>
        </p:nvSpPr>
        <p:spPr>
          <a:xfrm xmlns:a="http://schemas.openxmlformats.org/drawingml/2006/main">
            <a:off x="6619875" y="2714625"/>
            <a:ext cx="381000" cy="1476375"/>
          </a:xfrm>
          <a:custGeom xmlns:a="http://schemas.openxmlformats.org/drawingml/2006/main">
            <a:pathLst>
              <a:path w="381000" h="1476375">
                <a:moveTo>
                  <a:pt x="0" y="0"/>
                </a:moveTo>
                <a:lnTo>
                  <a:pt x="381000" y="0"/>
                </a:lnTo>
                <a:lnTo>
                  <a:pt x="381000" y="1476375"/>
                </a:lnTo>
              </a:path>
            </a:pathLst>
          </a:custGeom>
          <a:noFill xmlns:a="http://schemas.openxmlformats.org/drawingml/2006/main"/>
          <a:ln xmlns:a="http://schemas.openxmlformats.org/drawingml/2006/main" w="21908">
            <a:solidFill>
              <a:srgbClr val="17252D"/>
            </a:solidFill>
          </a:ln>
        </p:spPr>
      </p:sp>
      <p:sp>
        <p:nvSpPr>
          <p:cNvPr id="84" name="schematic-wire-20">
            <a:extLst xmlns:a="http://schemas.openxmlformats.org/drawingml/2006/main">
              <a:ext uri="{FF2B5EF4-FFF2-40B4-BE49-F238E27FC236}">
                <a16:creationId xmlns:a16="http://schemas.microsoft.com/office/drawing/2014/main" id="{3DCA4251-FAB8-4A18-A138-867D3C1DE665}"/>
              </a:ext>
            </a:extLst>
          </p:cNvPr>
          <p:cNvSpPr>
            <a:spLocks xmlns:a="http://schemas.openxmlformats.org/drawingml/2006/main" noGrp="1"/>
          </p:cNvSpPr>
          <p:nvPr/>
        </p:nvSpPr>
        <p:spPr>
          <a:xfrm xmlns:a="http://schemas.openxmlformats.org/drawingml/2006/main">
            <a:off x="4333875" y="2714625"/>
            <a:ext cx="571500" cy="9525"/>
          </a:xfrm>
          <a:custGeom xmlns:a="http://schemas.openxmlformats.org/drawingml/2006/main">
            <a:pathLst>
              <a:path w="571500" h="9525">
                <a:moveTo>
                  <a:pt x="0" y="0"/>
                </a:moveTo>
                <a:lnTo>
                  <a:pt x="571500" y="0"/>
                </a:lnTo>
              </a:path>
            </a:pathLst>
          </a:custGeom>
          <a:noFill xmlns:a="http://schemas.openxmlformats.org/drawingml/2006/main"/>
          <a:ln xmlns:a="http://schemas.openxmlformats.org/drawingml/2006/main" w="21908">
            <a:solidFill>
              <a:srgbClr val="17252D"/>
            </a:solidFill>
          </a:ln>
        </p:spPr>
      </p:sp>
      <p:sp>
        <p:nvSpPr>
          <p:cNvPr id="85" name="schematic-wire-21">
            <a:extLst xmlns:a="http://schemas.openxmlformats.org/drawingml/2006/main">
              <a:ext uri="{FF2B5EF4-FFF2-40B4-BE49-F238E27FC236}">
                <a16:creationId xmlns:a16="http://schemas.microsoft.com/office/drawing/2014/main" id="{E43BFFE4-9A82-4E1B-8D7C-196C553677E4}"/>
              </a:ext>
            </a:extLst>
          </p:cNvPr>
          <p:cNvSpPr>
            <a:spLocks xmlns:a="http://schemas.openxmlformats.org/drawingml/2006/main" noGrp="1"/>
          </p:cNvSpPr>
          <p:nvPr/>
        </p:nvSpPr>
        <p:spPr>
          <a:xfrm xmlns:a="http://schemas.openxmlformats.org/drawingml/2006/main">
            <a:off x="2905125" y="4191000"/>
            <a:ext cx="4095750" cy="9525"/>
          </a:xfrm>
          <a:custGeom xmlns:a="http://schemas.openxmlformats.org/drawingml/2006/main">
            <a:pathLst>
              <a:path w="4095750" h="9525">
                <a:moveTo>
                  <a:pt x="4095750" y="0"/>
                </a:moveTo>
                <a:lnTo>
                  <a:pt x="0" y="0"/>
                </a:lnTo>
              </a:path>
            </a:pathLst>
          </a:custGeom>
          <a:noFill xmlns:a="http://schemas.openxmlformats.org/drawingml/2006/main"/>
          <a:ln xmlns:a="http://schemas.openxmlformats.org/drawingml/2006/main" w="21908">
            <a:solidFill>
              <a:srgbClr val="17252D"/>
            </a:solidFill>
          </a:ln>
        </p:spPr>
      </p:sp>
      <p:sp>
        <p:nvSpPr>
          <p:cNvPr id="86" name="schematic-node-22">
            <a:extLst xmlns:a="http://schemas.openxmlformats.org/drawingml/2006/main">
              <a:ext uri="{FF2B5EF4-FFF2-40B4-BE49-F238E27FC236}">
                <a16:creationId xmlns:a16="http://schemas.microsoft.com/office/drawing/2014/main" id="{02C16CF7-5006-4DF7-9E08-21EB921CF172}"/>
              </a:ext>
            </a:extLst>
          </p:cNvPr>
          <p:cNvSpPr>
            <a:spLocks xmlns:a="http://schemas.openxmlformats.org/drawingml/2006/main" noGrp="1"/>
          </p:cNvSpPr>
          <p:nvPr/>
        </p:nvSpPr>
        <p:spPr>
          <a:xfrm xmlns:a="http://schemas.openxmlformats.org/drawingml/2006/main">
            <a:off x="4876800" y="2686050"/>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7" name="schematic-node-23">
            <a:extLst xmlns:a="http://schemas.openxmlformats.org/drawingml/2006/main">
              <a:ext uri="{FF2B5EF4-FFF2-40B4-BE49-F238E27FC236}">
                <a16:creationId xmlns:a16="http://schemas.microsoft.com/office/drawing/2014/main" id="{5553C12C-A549-419C-A235-6484FBA16924}"/>
              </a:ext>
            </a:extLst>
          </p:cNvPr>
          <p:cNvSpPr>
            <a:spLocks xmlns:a="http://schemas.openxmlformats.org/drawingml/2006/main" noGrp="1"/>
          </p:cNvSpPr>
          <p:nvPr/>
        </p:nvSpPr>
        <p:spPr>
          <a:xfrm xmlns:a="http://schemas.openxmlformats.org/drawingml/2006/main">
            <a:off x="5448300" y="2686050"/>
            <a:ext cx="57150" cy="57150"/>
          </a:xfrm>
          <a:prstGeom xmlns:a="http://schemas.openxmlformats.org/drawingml/2006/main" prst="ellipse">
            <a:avLst/>
          </a:prstGeom>
          <a:solidFill xmlns:a="http://schemas.openxmlformats.org/drawingml/2006/main">
            <a:srgbClr val="17252D"/>
          </a:solidFill>
          <a:ln xmlns:a="http://schemas.openxmlformats.org/drawingml/2006/main" w="14288">
            <a:solidFill>
              <a:srgbClr val="17252D"/>
            </a:solidFill>
          </a:ln>
        </p:spPr>
      </p:sp>
      <p:sp>
        <p:nvSpPr>
          <p:cNvPr id="88" name="schematic-wire-24">
            <a:extLst xmlns:a="http://schemas.openxmlformats.org/drawingml/2006/main">
              <a:ext uri="{FF2B5EF4-FFF2-40B4-BE49-F238E27FC236}">
                <a16:creationId xmlns:a16="http://schemas.microsoft.com/office/drawing/2014/main" id="{59E94630-F3F1-4D34-8633-4D505737F622}"/>
              </a:ext>
            </a:extLst>
          </p:cNvPr>
          <p:cNvSpPr>
            <a:spLocks xmlns:a="http://schemas.openxmlformats.org/drawingml/2006/main" noGrp="1"/>
          </p:cNvSpPr>
          <p:nvPr/>
        </p:nvSpPr>
        <p:spPr>
          <a:xfrm xmlns:a="http://schemas.openxmlformats.org/drawingml/2006/main">
            <a:off x="4905375" y="2714625"/>
            <a:ext cx="571500" cy="600075"/>
          </a:xfrm>
          <a:custGeom xmlns:a="http://schemas.openxmlformats.org/drawingml/2006/main">
            <a:pathLst>
              <a:path w="571500" h="600075">
                <a:moveTo>
                  <a:pt x="0" y="0"/>
                </a:moveTo>
                <a:lnTo>
                  <a:pt x="0" y="600075"/>
                </a:lnTo>
                <a:lnTo>
                  <a:pt x="571500" y="600075"/>
                </a:lnTo>
                <a:lnTo>
                  <a:pt x="571500" y="0"/>
                </a:lnTo>
              </a:path>
            </a:pathLst>
          </a:custGeom>
          <a:noFill xmlns:a="http://schemas.openxmlformats.org/drawingml/2006/main"/>
          <a:ln xmlns:a="http://schemas.openxmlformats.org/drawingml/2006/main" w="21908">
            <a:solidFill>
              <a:srgbClr val="7A349A"/>
            </a:solidFill>
          </a:ln>
        </p:spPr>
      </p:sp>
      <p:sp>
        <p:nvSpPr>
          <p:cNvPr id="89" name="schematic-label-25">
            <a:extLst xmlns:a="http://schemas.openxmlformats.org/drawingml/2006/main">
              <a:ext uri="{FF2B5EF4-FFF2-40B4-BE49-F238E27FC236}">
                <a16:creationId xmlns:a16="http://schemas.microsoft.com/office/drawing/2014/main" id="{EDB46512-7C78-4C5C-9CCF-495A21BBDE18}"/>
              </a:ext>
            </a:extLst>
          </p:cNvPr>
          <p:cNvSpPr>
            <a:spLocks xmlns:a="http://schemas.openxmlformats.org/drawingml/2006/main" noGrp="1"/>
          </p:cNvSpPr>
          <p:nvPr/>
        </p:nvSpPr>
        <p:spPr>
          <a:xfrm xmlns:a="http://schemas.openxmlformats.org/drawingml/2006/main">
            <a:off x="4924425" y="3457575"/>
            <a:ext cx="123825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00" b="1">
                <a:solidFill>
                  <a:srgbClr val="7A349A"/>
                </a:solidFill>
                <a:latin typeface="Arial"/>
                <a:ea typeface="Arial"/>
                <a:cs typeface="Arial"/>
              </a:defRPr>
            </a:defPPr>
            <a:lvl1pPr>
              <a:defRPr sz="1200" b="1">
                <a:solidFill>
                  <a:srgbClr val="7A349A"/>
                </a:solidFill>
                <a:latin typeface="Arial"/>
                <a:ea typeface="Arial"/>
                <a:cs typeface="Arial"/>
              </a:defRPr>
            </a:lvl1pPr>
            <a:lvl2pPr>
              <a:defRPr sz="1200" b="1">
                <a:solidFill>
                  <a:srgbClr val="7A349A"/>
                </a:solidFill>
                <a:latin typeface="Arial"/>
                <a:ea typeface="Arial"/>
                <a:cs typeface="Arial"/>
              </a:defRPr>
            </a:lvl2pPr>
            <a:lvl3pPr>
              <a:defRPr sz="1200" b="1">
                <a:solidFill>
                  <a:srgbClr val="7A349A"/>
                </a:solidFill>
                <a:latin typeface="Arial"/>
                <a:ea typeface="Arial"/>
                <a:cs typeface="Arial"/>
              </a:defRPr>
            </a:lvl3pPr>
            <a:lvl4pPr>
              <a:defRPr sz="1200" b="1">
                <a:solidFill>
                  <a:srgbClr val="7A349A"/>
                </a:solidFill>
                <a:latin typeface="Arial"/>
                <a:ea typeface="Arial"/>
                <a:cs typeface="Arial"/>
              </a:defRPr>
            </a:lvl4pPr>
            <a:lvl5pPr>
              <a:defRPr sz="1200" b="1">
                <a:solidFill>
                  <a:srgbClr val="7A349A"/>
                </a:solidFill>
                <a:latin typeface="Arial"/>
                <a:ea typeface="Arial"/>
                <a:cs typeface="Arial"/>
              </a:defRPr>
            </a:lvl5pPr>
            <a:lvl6pPr>
              <a:defRPr sz="1200" b="1">
                <a:solidFill>
                  <a:srgbClr val="7A349A"/>
                </a:solidFill>
                <a:latin typeface="Arial"/>
                <a:ea typeface="Arial"/>
                <a:cs typeface="Arial"/>
              </a:defRPr>
            </a:lvl6pPr>
            <a:lvl7pPr>
              <a:defRPr sz="1200" b="1">
                <a:solidFill>
                  <a:srgbClr val="7A349A"/>
                </a:solidFill>
                <a:latin typeface="Arial"/>
                <a:ea typeface="Arial"/>
                <a:cs typeface="Arial"/>
              </a:defRPr>
            </a:lvl7pPr>
            <a:lvl8pPr>
              <a:defRPr sz="1200" b="1">
                <a:solidFill>
                  <a:srgbClr val="7A349A"/>
                </a:solidFill>
                <a:latin typeface="Arial"/>
                <a:ea typeface="Arial"/>
                <a:cs typeface="Arial"/>
              </a:defRPr>
            </a:lvl8pPr>
            <a:lvl9pPr>
              <a:defRPr sz="1200" b="1">
                <a:solidFill>
                  <a:srgbClr val="7A349A"/>
                </a:solidFill>
                <a:latin typeface="Arial"/>
                <a:ea typeface="Arial"/>
                <a:cs typeface="Arial"/>
              </a:defRPr>
            </a:lvl9pPr>
          </a:lstStyle>
          <a:p xmlns:a="http://schemas.openxmlformats.org/drawingml/2006/main">
            <a:pPr>
              <a:defRPr sz="1200" b="1">
                <a:solidFill>
                  <a:srgbClr val="7A349A"/>
                </a:solidFill>
                <a:latin typeface="Arial"/>
                <a:ea typeface="Arial"/>
                <a:cs typeface="Arial"/>
              </a:defRPr>
            </a:pPr>
            <a:r>
              <a:rPr sz="1200" b="1">
                <a:solidFill>
                  <a:srgbClr val="7A349A"/>
                </a:solidFill>
                <a:latin typeface="Arial"/>
                <a:ea typeface="Arial"/>
                <a:cs typeface="Arial"/>
              </a:rPr>
              <a:t>R2 bypass</a:t>
            </a:r>
          </a:p>
        </p:txBody>
      </p:sp>
    </p:spTree>
    <p:extLst>
      <p:ext uri="{BB962C8B-B14F-4D97-AF65-F5344CB8AC3E}">
        <p14:creationId xmlns:p14="http://schemas.microsoft.com/office/powerpoint/2010/main" val="188478927"/>
      </p:ext>
    </p:extLst>
  </p:cSld>
</p:sld>
</file>

<file path=ppt/slides/slide26.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E70473D4-D335-4524-8603-2392B1622402}"/>
              </a:ext>
            </a:extLst>
          </p:cNvPr>
          <p:cNvPicPr>
            <a:picLocks xmlns:a="http://schemas.openxmlformats.org/drawingml/2006/main" noChangeAspect="1"/>
          </p:cNvPicPr>
          <p:nvPr/>
        </p:nvPicPr>
        <p:blipFill>
          <a:blip xmlns:r="http://schemas.openxmlformats.org/officeDocument/2006/relationships" xmlns:a="http://schemas.openxmlformats.org/drawingml/2006/main" r:embed="Rb8872708a42b424c"/>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A bypass around R2</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50" name="lab-key-idea-background">
            <a:extLst xmlns:a="http://schemas.openxmlformats.org/drawingml/2006/main">
              <a:ext uri="{FF2B5EF4-FFF2-40B4-BE49-F238E27FC236}">
                <a16:creationId xmlns:a16="http://schemas.microsoft.com/office/drawing/2014/main" id="{1F5EAE3F-3750-4780-9C85-4A2305BC0737}"/>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51" name="student-section">
            <a:extLst xmlns:a="http://schemas.openxmlformats.org/drawingml/2006/main">
              <a:ext uri="{FF2B5EF4-FFF2-40B4-BE49-F238E27FC236}">
                <a16:creationId xmlns:a16="http://schemas.microsoft.com/office/drawing/2014/main" id="{5BC9CAAE-B277-4AFF-86EB-08D11EF10D0C}"/>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6     STEP 4 OF 5     BREADBOARD CHECK</a:t>
            </a:r>
          </a:p>
        </p:txBody>
      </p:sp>
      <p:sp>
        <p:nvSpPr>
          <p:cNvPr id="52" name="student-count">
            <a:extLst xmlns:a="http://schemas.openxmlformats.org/drawingml/2006/main">
              <a:ext uri="{FF2B5EF4-FFF2-40B4-BE49-F238E27FC236}">
                <a16:creationId xmlns:a16="http://schemas.microsoft.com/office/drawing/2014/main" id="{8A78CF09-8AD3-4D9E-970D-2239D786C4C4}"/>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26 / 27</a:t>
            </a:r>
          </a:p>
        </p:txBody>
      </p:sp>
      <p:sp>
        <p:nvSpPr>
          <p:cNvPr id="53" name="student-footer">
            <a:extLst xmlns:a="http://schemas.openxmlformats.org/drawingml/2006/main">
              <a:ext uri="{FF2B5EF4-FFF2-40B4-BE49-F238E27FC236}">
                <a16:creationId xmlns:a16="http://schemas.microsoft.com/office/drawing/2014/main" id="{AE3C649D-62AA-48B1-BB24-8B8883D2761A}"/>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26 of 27</a:t>
            </a:r>
          </a:p>
        </p:txBody>
      </p:sp>
      <p:pic>
        <p:nvPicPr>
          <p:cNvPr id="54" name="">
            <a:extLst xmlns:a="http://schemas.openxmlformats.org/drawingml/2006/main">
              <a:ext uri="{FF2B5EF4-FFF2-40B4-BE49-F238E27FC236}">
                <a16:creationId xmlns:a16="http://schemas.microsoft.com/office/drawing/2014/main" id="{CF091CD2-41D4-400A-8CFA-85C3D6D6348F}"/>
              </a:ext>
            </a:extLst>
          </p:cNvPr>
          <p:cNvPicPr>
            <a:picLocks xmlns:a="http://schemas.openxmlformats.org/drawingml/2006/main" noChangeAspect="1"/>
          </p:cNvPicPr>
          <p:nvPr/>
        </p:nvPicPr>
        <p:blipFill>
          <a:blip xmlns:r="http://schemas.openxmlformats.org/officeDocument/2006/relationships" xmlns:a="http://schemas.openxmlformats.org/drawingml/2006/main" r:embed="Rdef45bdd71794615"/>
          <a:stretch xmlns:a="http://schemas.openxmlformats.org/drawingml/2006/main"/>
        </p:blipFill>
        <p:spPr>
          <a:xfrm xmlns:a="http://schemas.openxmlformats.org/drawingml/2006/main">
            <a:off x="2360324" y="2000250"/>
            <a:ext cx="5137727" cy="2857500"/>
          </a:xfrm>
          <a:prstGeom xmlns:a="http://schemas.openxmlformats.org/drawingml/2006/main" prst="rect">
            <a:avLst/>
          </a:prstGeom>
        </p:spPr>
      </p:pic>
      <p:sp>
        <p:nvSpPr>
          <p:cNvPr id="55" name="student-diagram-caption">
            <a:extLst xmlns:a="http://schemas.openxmlformats.org/drawingml/2006/main">
              <a:ext uri="{FF2B5EF4-FFF2-40B4-BE49-F238E27FC236}">
                <a16:creationId xmlns:a16="http://schemas.microsoft.com/office/drawing/2014/main" id="{25303E6D-C4E0-4B8C-9F9A-E41DFF78BF79}"/>
              </a:ext>
            </a:extLst>
          </p:cNvPr>
          <p:cNvSpPr>
            <a:spLocks xmlns:a="http://schemas.openxmlformats.org/drawingml/2006/main" noGrp="1"/>
          </p:cNvSpPr>
          <p:nvPr/>
        </p:nvSpPr>
        <p:spPr>
          <a:xfrm xmlns:a="http://schemas.openxmlformats.org/drawingml/2006/main">
            <a:off x="2286000" y="4895850"/>
            <a:ext cx="528637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88" b="0">
                <a:solidFill>
                  <a:srgbClr val="FFF2A8"/>
                </a:solidFill>
                <a:latin typeface="Arial"/>
                <a:ea typeface="Arial"/>
                <a:cs typeface="Arial"/>
              </a:defRPr>
            </a:defPPr>
            <a:lvl1pPr>
              <a:buNone/>
              <a:defRPr sz="1088" b="0">
                <a:solidFill>
                  <a:srgbClr val="FFF2A8"/>
                </a:solidFill>
                <a:latin typeface="Arial"/>
                <a:ea typeface="Arial"/>
                <a:cs typeface="Arial"/>
              </a:defRPr>
            </a:lvl1pPr>
            <a:lvl2pPr>
              <a:buNone/>
              <a:defRPr sz="1088" b="0">
                <a:solidFill>
                  <a:srgbClr val="FFF2A8"/>
                </a:solidFill>
                <a:latin typeface="Arial"/>
                <a:ea typeface="Arial"/>
                <a:cs typeface="Arial"/>
              </a:defRPr>
            </a:lvl2pPr>
            <a:lvl3pPr>
              <a:buNone/>
              <a:defRPr sz="1088" b="0">
                <a:solidFill>
                  <a:srgbClr val="FFF2A8"/>
                </a:solidFill>
                <a:latin typeface="Arial"/>
                <a:ea typeface="Arial"/>
                <a:cs typeface="Arial"/>
              </a:defRPr>
            </a:lvl3pPr>
            <a:lvl4pPr>
              <a:buNone/>
              <a:defRPr sz="1088" b="0">
                <a:solidFill>
                  <a:srgbClr val="FFF2A8"/>
                </a:solidFill>
                <a:latin typeface="Arial"/>
                <a:ea typeface="Arial"/>
                <a:cs typeface="Arial"/>
              </a:defRPr>
            </a:lvl4pPr>
            <a:lvl5pPr>
              <a:buNone/>
              <a:defRPr sz="1088" b="0">
                <a:solidFill>
                  <a:srgbClr val="FFF2A8"/>
                </a:solidFill>
                <a:latin typeface="Arial"/>
                <a:ea typeface="Arial"/>
                <a:cs typeface="Arial"/>
              </a:defRPr>
            </a:lvl5pPr>
            <a:lvl6pPr>
              <a:buNone/>
              <a:defRPr sz="1088" b="0">
                <a:solidFill>
                  <a:srgbClr val="FFF2A8"/>
                </a:solidFill>
                <a:latin typeface="Arial"/>
                <a:ea typeface="Arial"/>
                <a:cs typeface="Arial"/>
              </a:defRPr>
            </a:lvl6pPr>
            <a:lvl7pPr>
              <a:buNone/>
              <a:defRPr sz="1088" b="0">
                <a:solidFill>
                  <a:srgbClr val="FFF2A8"/>
                </a:solidFill>
                <a:latin typeface="Arial"/>
                <a:ea typeface="Arial"/>
                <a:cs typeface="Arial"/>
              </a:defRPr>
            </a:lvl7pPr>
            <a:lvl8pPr>
              <a:buNone/>
              <a:defRPr sz="1088" b="0">
                <a:solidFill>
                  <a:srgbClr val="FFF2A8"/>
                </a:solidFill>
                <a:latin typeface="Arial"/>
                <a:ea typeface="Arial"/>
                <a:cs typeface="Arial"/>
              </a:defRPr>
            </a:lvl8pPr>
            <a:lvl9pPr>
              <a:buNone/>
              <a:defRPr sz="1088" b="0">
                <a:solidFill>
                  <a:srgbClr val="FFF2A8"/>
                </a:solidFill>
                <a:latin typeface="Arial"/>
                <a:ea typeface="Arial"/>
                <a:cs typeface="Arial"/>
              </a:defRPr>
            </a:lvl9pPr>
          </a:lstStyle>
          <a:p xmlns:a="http://schemas.openxmlformats.org/drawingml/2006/main">
            <a:pPr>
              <a:buNone/>
              <a:defRPr sz="1088" b="0">
                <a:solidFill>
                  <a:srgbClr val="FFF2A8"/>
                </a:solidFill>
                <a:latin typeface="Arial"/>
                <a:ea typeface="Arial"/>
                <a:cs typeface="Arial"/>
              </a:defRPr>
            </a:pPr>
            <a:r>
              <a:rPr sz="1088" b="0">
                <a:solidFill>
                  <a:srgbClr val="FFF2A8"/>
                </a:solidFill>
                <a:latin typeface="Arial"/>
                <a:ea typeface="Arial"/>
                <a:cs typeface="Arial"/>
              </a:rPr>
              <a:t>The purple jumper joins R2’s two strips. R1 and R3 remain in the current path.</a:t>
            </a:r>
          </a:p>
        </p:txBody>
      </p:sp>
      <p:sp>
        <p:nvSpPr>
          <p:cNvPr id="56" name="student-step-190">
            <a:extLst xmlns:a="http://schemas.openxmlformats.org/drawingml/2006/main">
              <a:ext uri="{FF2B5EF4-FFF2-40B4-BE49-F238E27FC236}">
                <a16:creationId xmlns:a16="http://schemas.microsoft.com/office/drawing/2014/main" id="{1DDF51BE-D916-422F-89A2-EEA7D55D4C01}"/>
              </a:ext>
            </a:extLst>
          </p:cNvPr>
          <p:cNvSpPr>
            <a:spLocks xmlns:a="http://schemas.openxmlformats.org/drawingml/2006/main" noGrp="1"/>
          </p:cNvSpPr>
          <p:nvPr/>
        </p:nvSpPr>
        <p:spPr>
          <a:xfrm xmlns:a="http://schemas.openxmlformats.org/drawingml/2006/main">
            <a:off x="7810500" y="180975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RESTORE WITH POWER OFF</a:t>
            </a:r>
          </a:p>
        </p:txBody>
      </p:sp>
      <p:sp>
        <p:nvSpPr>
          <p:cNvPr id="57" name="student-body-190">
            <a:extLst xmlns:a="http://schemas.openxmlformats.org/drawingml/2006/main">
              <a:ext uri="{FF2B5EF4-FFF2-40B4-BE49-F238E27FC236}">
                <a16:creationId xmlns:a16="http://schemas.microsoft.com/office/drawing/2014/main" id="{A4047A2C-4A03-478C-96B8-5FAB193FB007}"/>
              </a:ext>
            </a:extLst>
          </p:cNvPr>
          <p:cNvSpPr>
            <a:spLocks xmlns:a="http://schemas.openxmlformats.org/drawingml/2006/main" noGrp="1"/>
          </p:cNvSpPr>
          <p:nvPr/>
        </p:nvSpPr>
        <p:spPr>
          <a:xfrm xmlns:a="http://schemas.openxmlformats.org/drawingml/2006/main">
            <a:off x="7810500" y="207645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Keep the pack disconnected. Restore the green R1-to-R2 link.</a:t>
            </a:r>
          </a:p>
        </p:txBody>
      </p:sp>
      <p:sp>
        <p:nvSpPr>
          <p:cNvPr id="58" name="student-step-305">
            <a:extLst xmlns:a="http://schemas.openxmlformats.org/drawingml/2006/main">
              <a:ext uri="{FF2B5EF4-FFF2-40B4-BE49-F238E27FC236}">
                <a16:creationId xmlns:a16="http://schemas.microsoft.com/office/drawing/2014/main" id="{05AB5259-AD1E-49A7-B4E6-01B3D46FA9EC}"/>
              </a:ext>
            </a:extLst>
          </p:cNvPr>
          <p:cNvSpPr>
            <a:spLocks xmlns:a="http://schemas.openxmlformats.org/drawingml/2006/main" noGrp="1"/>
          </p:cNvSpPr>
          <p:nvPr/>
        </p:nvSpPr>
        <p:spPr>
          <a:xfrm xmlns:a="http://schemas.openxmlformats.org/drawingml/2006/main">
            <a:off x="7810500" y="2905125"/>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BYPASS R2 ONLY</a:t>
            </a:r>
          </a:p>
        </p:txBody>
      </p:sp>
      <p:sp>
        <p:nvSpPr>
          <p:cNvPr id="59" name="student-body-305">
            <a:extLst xmlns:a="http://schemas.openxmlformats.org/drawingml/2006/main">
              <a:ext uri="{FF2B5EF4-FFF2-40B4-BE49-F238E27FC236}">
                <a16:creationId xmlns:a16="http://schemas.microsoft.com/office/drawing/2014/main" id="{0A78CBA3-EA7A-4CE9-8CFC-19196467E84F}"/>
              </a:ext>
            </a:extLst>
          </p:cNvPr>
          <p:cNvSpPr>
            <a:spLocks xmlns:a="http://schemas.openxmlformats.org/drawingml/2006/main" noGrp="1"/>
          </p:cNvSpPr>
          <p:nvPr/>
        </p:nvSpPr>
        <p:spPr>
          <a:xfrm xmlns:a="http://schemas.openxmlformats.org/drawingml/2006/main">
            <a:off x="7810500" y="3171825"/>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Join R2’s input and output strips with the purple jumper. Keep R1 and R3 in series. Ask for a check.</a:t>
            </a:r>
          </a:p>
        </p:txBody>
      </p:sp>
      <p:sp>
        <p:nvSpPr>
          <p:cNvPr id="60" name="student-step-420">
            <a:extLst xmlns:a="http://schemas.openxmlformats.org/drawingml/2006/main">
              <a:ext uri="{FF2B5EF4-FFF2-40B4-BE49-F238E27FC236}">
                <a16:creationId xmlns:a16="http://schemas.microsoft.com/office/drawing/2014/main" id="{23BCEED8-4879-4BC9-B1A0-29FF81FA64FB}"/>
              </a:ext>
            </a:extLst>
          </p:cNvPr>
          <p:cNvSpPr>
            <a:spLocks xmlns:a="http://schemas.openxmlformats.org/drawingml/2006/main" noGrp="1"/>
          </p:cNvSpPr>
          <p:nvPr/>
        </p:nvSpPr>
        <p:spPr>
          <a:xfrm xmlns:a="http://schemas.openxmlformats.org/drawingml/2006/main">
            <a:off x="7810500" y="4000500"/>
            <a:ext cx="3143250" cy="209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275" b="1">
                <a:solidFill>
                  <a:srgbClr val="F1C40F"/>
                </a:solidFill>
                <a:latin typeface="Arial"/>
                <a:ea typeface="Arial"/>
                <a:cs typeface="Arial"/>
              </a:defRPr>
            </a:defPPr>
            <a:lvl1pPr>
              <a:buNone/>
              <a:defRPr sz="1275" b="1">
                <a:solidFill>
                  <a:srgbClr val="F1C40F"/>
                </a:solidFill>
                <a:latin typeface="Arial"/>
                <a:ea typeface="Arial"/>
                <a:cs typeface="Arial"/>
              </a:defRPr>
            </a:lvl1pPr>
            <a:lvl2pPr>
              <a:buNone/>
              <a:defRPr sz="1275" b="1">
                <a:solidFill>
                  <a:srgbClr val="F1C40F"/>
                </a:solidFill>
                <a:latin typeface="Arial"/>
                <a:ea typeface="Arial"/>
                <a:cs typeface="Arial"/>
              </a:defRPr>
            </a:lvl2pPr>
            <a:lvl3pPr>
              <a:buNone/>
              <a:defRPr sz="1275" b="1">
                <a:solidFill>
                  <a:srgbClr val="F1C40F"/>
                </a:solidFill>
                <a:latin typeface="Arial"/>
                <a:ea typeface="Arial"/>
                <a:cs typeface="Arial"/>
              </a:defRPr>
            </a:lvl3pPr>
            <a:lvl4pPr>
              <a:buNone/>
              <a:defRPr sz="1275" b="1">
                <a:solidFill>
                  <a:srgbClr val="F1C40F"/>
                </a:solidFill>
                <a:latin typeface="Arial"/>
                <a:ea typeface="Arial"/>
                <a:cs typeface="Arial"/>
              </a:defRPr>
            </a:lvl4pPr>
            <a:lvl5pPr>
              <a:buNone/>
              <a:defRPr sz="1275" b="1">
                <a:solidFill>
                  <a:srgbClr val="F1C40F"/>
                </a:solidFill>
                <a:latin typeface="Arial"/>
                <a:ea typeface="Arial"/>
                <a:cs typeface="Arial"/>
              </a:defRPr>
            </a:lvl5pPr>
            <a:lvl6pPr>
              <a:buNone/>
              <a:defRPr sz="1275" b="1">
                <a:solidFill>
                  <a:srgbClr val="F1C40F"/>
                </a:solidFill>
                <a:latin typeface="Arial"/>
                <a:ea typeface="Arial"/>
                <a:cs typeface="Arial"/>
              </a:defRPr>
            </a:lvl6pPr>
            <a:lvl7pPr>
              <a:buNone/>
              <a:defRPr sz="1275" b="1">
                <a:solidFill>
                  <a:srgbClr val="F1C40F"/>
                </a:solidFill>
                <a:latin typeface="Arial"/>
                <a:ea typeface="Arial"/>
                <a:cs typeface="Arial"/>
              </a:defRPr>
            </a:lvl7pPr>
            <a:lvl8pPr>
              <a:buNone/>
              <a:defRPr sz="1275" b="1">
                <a:solidFill>
                  <a:srgbClr val="F1C40F"/>
                </a:solidFill>
                <a:latin typeface="Arial"/>
                <a:ea typeface="Arial"/>
                <a:cs typeface="Arial"/>
              </a:defRPr>
            </a:lvl8pPr>
            <a:lvl9pPr>
              <a:buNone/>
              <a:defRPr sz="1275" b="1">
                <a:solidFill>
                  <a:srgbClr val="F1C40F"/>
                </a:solidFill>
                <a:latin typeface="Arial"/>
                <a:ea typeface="Arial"/>
                <a:cs typeface="Arial"/>
              </a:defRPr>
            </a:lvl9pPr>
          </a:lstStyle>
          <a:p xmlns:a="http://schemas.openxmlformats.org/drawingml/2006/main">
            <a:pPr>
              <a:buNone/>
              <a:defRPr sz="1275" b="1">
                <a:solidFill>
                  <a:srgbClr val="F1C40F"/>
                </a:solidFill>
                <a:latin typeface="Arial"/>
                <a:ea typeface="Arial"/>
                <a:cs typeface="Arial"/>
              </a:defRPr>
            </a:pPr>
            <a:r>
              <a:rPr sz="1275" b="1">
                <a:solidFill>
                  <a:srgbClr val="F1C40F"/>
                </a:solidFill>
                <a:latin typeface="Arial"/>
                <a:ea typeface="Arial"/>
                <a:cs typeface="Arial"/>
              </a:rPr>
              <a:t>TEST AND RECORD</a:t>
            </a:r>
          </a:p>
        </p:txBody>
      </p:sp>
      <p:sp>
        <p:nvSpPr>
          <p:cNvPr id="61" name="student-body-420">
            <a:extLst xmlns:a="http://schemas.openxmlformats.org/drawingml/2006/main">
              <a:ext uri="{FF2B5EF4-FFF2-40B4-BE49-F238E27FC236}">
                <a16:creationId xmlns:a16="http://schemas.microsoft.com/office/drawing/2014/main" id="{F24498D9-8D03-460A-8BB7-043354801755}"/>
              </a:ext>
            </a:extLst>
          </p:cNvPr>
          <p:cNvSpPr>
            <a:spLocks xmlns:a="http://schemas.openxmlformats.org/drawingml/2006/main" noGrp="1"/>
          </p:cNvSpPr>
          <p:nvPr/>
        </p:nvSpPr>
        <p:spPr>
          <a:xfrm xmlns:a="http://schemas.openxmlformats.org/drawingml/2006/main">
            <a:off x="7810500" y="4267200"/>
            <a:ext cx="31432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75" b="0">
                <a:solidFill>
                  <a:srgbClr val="FFFFFF"/>
                </a:solidFill>
                <a:latin typeface="Arial"/>
                <a:ea typeface="Arial"/>
                <a:cs typeface="Arial"/>
              </a:defRPr>
            </a:defPPr>
            <a:lvl1pPr>
              <a:buNone/>
              <a:defRPr sz="1575" b="0">
                <a:solidFill>
                  <a:srgbClr val="FFFFFF"/>
                </a:solidFill>
                <a:latin typeface="Arial"/>
                <a:ea typeface="Arial"/>
                <a:cs typeface="Arial"/>
              </a:defRPr>
            </a:lvl1pPr>
            <a:lvl2pPr>
              <a:buNone/>
              <a:defRPr sz="1575" b="0">
                <a:solidFill>
                  <a:srgbClr val="FFFFFF"/>
                </a:solidFill>
                <a:latin typeface="Arial"/>
                <a:ea typeface="Arial"/>
                <a:cs typeface="Arial"/>
              </a:defRPr>
            </a:lvl2pPr>
            <a:lvl3pPr>
              <a:buNone/>
              <a:defRPr sz="1575" b="0">
                <a:solidFill>
                  <a:srgbClr val="FFFFFF"/>
                </a:solidFill>
                <a:latin typeface="Arial"/>
                <a:ea typeface="Arial"/>
                <a:cs typeface="Arial"/>
              </a:defRPr>
            </a:lvl3pPr>
            <a:lvl4pPr>
              <a:buNone/>
              <a:defRPr sz="1575" b="0">
                <a:solidFill>
                  <a:srgbClr val="FFFFFF"/>
                </a:solidFill>
                <a:latin typeface="Arial"/>
                <a:ea typeface="Arial"/>
                <a:cs typeface="Arial"/>
              </a:defRPr>
            </a:lvl4pPr>
            <a:lvl5pPr>
              <a:buNone/>
              <a:defRPr sz="1575" b="0">
                <a:solidFill>
                  <a:srgbClr val="FFFFFF"/>
                </a:solidFill>
                <a:latin typeface="Arial"/>
                <a:ea typeface="Arial"/>
                <a:cs typeface="Arial"/>
              </a:defRPr>
            </a:lvl5pPr>
            <a:lvl6pPr>
              <a:buNone/>
              <a:defRPr sz="1575" b="0">
                <a:solidFill>
                  <a:srgbClr val="FFFFFF"/>
                </a:solidFill>
                <a:latin typeface="Arial"/>
                <a:ea typeface="Arial"/>
                <a:cs typeface="Arial"/>
              </a:defRPr>
            </a:lvl6pPr>
            <a:lvl7pPr>
              <a:buNone/>
              <a:defRPr sz="1575" b="0">
                <a:solidFill>
                  <a:srgbClr val="FFFFFF"/>
                </a:solidFill>
                <a:latin typeface="Arial"/>
                <a:ea typeface="Arial"/>
                <a:cs typeface="Arial"/>
              </a:defRPr>
            </a:lvl7pPr>
            <a:lvl8pPr>
              <a:buNone/>
              <a:defRPr sz="1575" b="0">
                <a:solidFill>
                  <a:srgbClr val="FFFFFF"/>
                </a:solidFill>
                <a:latin typeface="Arial"/>
                <a:ea typeface="Arial"/>
                <a:cs typeface="Arial"/>
              </a:defRPr>
            </a:lvl8pPr>
            <a:lvl9pPr>
              <a:buNone/>
              <a:defRPr sz="1575" b="0">
                <a:solidFill>
                  <a:srgbClr val="FFFFFF"/>
                </a:solidFill>
                <a:latin typeface="Arial"/>
                <a:ea typeface="Arial"/>
                <a:cs typeface="Arial"/>
              </a:defRPr>
            </a:lvl9pPr>
          </a:lstStyle>
          <a:p xmlns:a="http://schemas.openxmlformats.org/drawingml/2006/main">
            <a:pPr>
              <a:buNone/>
              <a:defRPr sz="1575" b="0">
                <a:solidFill>
                  <a:srgbClr val="FFFFFF"/>
                </a:solidFill>
                <a:latin typeface="Arial"/>
                <a:ea typeface="Arial"/>
                <a:cs typeface="Arial"/>
              </a:defRPr>
            </a:pPr>
            <a:r>
              <a:rPr sz="1575" b="0">
                <a:solidFill>
                  <a:srgbClr val="FFFFFF"/>
                </a:solidFill>
                <a:latin typeface="Arial"/>
                <a:ea typeface="Arial"/>
                <a:cs typeface="Arial"/>
              </a:rPr>
              <a:t>Predict current with R1 + R3. Reconnect in DC volts and record the drop across R2.</a:t>
            </a:r>
          </a:p>
        </p:txBody>
      </p:sp>
      <p:sp>
        <p:nvSpPr>
          <p:cNvPr id="62" name="student-check-label">
            <a:extLst xmlns:a="http://schemas.openxmlformats.org/drawingml/2006/main">
              <a:ext uri="{FF2B5EF4-FFF2-40B4-BE49-F238E27FC236}">
                <a16:creationId xmlns:a16="http://schemas.microsoft.com/office/drawing/2014/main" id="{BB42E382-9419-4B4B-B0E4-AB5D3C2F5905}"/>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63" name="student-check">
            <a:extLst xmlns:a="http://schemas.openxmlformats.org/drawingml/2006/main">
              <a:ext uri="{FF2B5EF4-FFF2-40B4-BE49-F238E27FC236}">
                <a16:creationId xmlns:a16="http://schemas.microsoft.com/office/drawing/2014/main" id="{3A83851A-B2EB-43ED-A7E1-F6B743547041}"/>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Never bridge the battery rails. Disconnect the pack before removing the bypass.</a:t>
            </a:r>
          </a:p>
        </p:txBody>
      </p:sp>
    </p:spTree>
    <p:extLst>
      <p:ext uri="{BB962C8B-B14F-4D97-AF65-F5344CB8AC3E}">
        <p14:creationId xmlns:p14="http://schemas.microsoft.com/office/powerpoint/2010/main" val="188478927"/>
      </p:ext>
    </p:extLst>
  </p:cSld>
</p:sld>
</file>

<file path=ppt/slides/slide27.xml><?xml version="1.0" encoding="utf-8"?>
<p:sld xmlns:p="http://schemas.openxmlformats.org/presentationml/2006/main">
  <p:cSld>
    <p:spTree>
      <p:nvGrpSpPr>
        <p:cNvPr id="1" name=""/>
        <p:cNvGrpSpPr/>
        <p:nvPr/>
      </p:nvGrpSpPr>
      <p:grpSpPr>
        <a:xfrm xmlns:a="http://schemas.openxmlformats.org/drawingml/2006/main"/>
      </p:grpSpPr>
      <p:pic>
        <p:nvPicPr>
          <p:cNvPr id="32" name="Picture 31">
            <a:extLst xmlns:a="http://schemas.openxmlformats.org/drawingml/2006/main">
              <a:ext uri="{FF2B5EF4-FFF2-40B4-BE49-F238E27FC236}">
                <a16:creationId xmlns:a16="http://schemas.microsoft.com/office/drawing/2014/main" id="{0224E347-66CC-4B0B-8BE5-FD3E307AAB0D}"/>
              </a:ext>
            </a:extLst>
          </p:cNvPr>
          <p:cNvPicPr>
            <a:picLocks xmlns:a="http://schemas.openxmlformats.org/drawingml/2006/main" noChangeAspect="1"/>
          </p:cNvPicPr>
          <p:nvPr/>
        </p:nvPicPr>
        <p:blipFill>
          <a:blip xmlns:r="http://schemas.openxmlformats.org/officeDocument/2006/relationships" xmlns:a="http://schemas.openxmlformats.org/drawingml/2006/main" r:embed="R30020743b614473d"/>
          <a:srcRect xmlns:a="http://schemas.openxmlformats.org/drawingml/2006/main" l="0" t="28" r="0" b="28"/>
          <a:stretch xmlns:a="http://schemas.openxmlformats.org/drawingml/2006/main"/>
        </p:blipFill>
        <p:spPr>
          <a:xfrm xmlns:a="http://schemas.openxmlformats.org/drawingml/2006/main">
            <a:off x="0" y="0"/>
            <a:ext cx="12191760" cy="6857640"/>
          </a:xfrm>
          <a:prstGeom xmlns:a="http://schemas.openxmlformats.org/drawingml/2006/main" prst="rect">
            <a:avLst/>
          </a:prstGeom>
          <a:ln xmlns:a="http://schemas.openxmlformats.org/drawingml/2006/main" w="0">
            <a:noFill/>
          </a:ln>
        </p:spPr>
      </p:pic>
      <p:sp>
        <p:nvSpPr>
          <p:cNvPr id="33" name="BackdropOverlay">
            <a:extLst xmlns:a="http://schemas.openxmlformats.org/drawingml/2006/main">
              <a:ext uri="{FF2B5EF4-FFF2-40B4-BE49-F238E27FC236}">
                <a16:creationId xmlns:a16="http://schemas.microsoft.com/office/drawing/2014/main" id="{12B357AB-154C-40C4-8949-ACDA53382613}"/>
              </a:ext>
            </a:extLst>
          </p:cNvPr>
          <p:cNvSpPr>
            <a:spLocks xmlns:a="http://schemas.openxmlformats.org/drawingml/2006/main" noGrp="1"/>
          </p:cNvSpPr>
          <p:nvPr/>
        </p:nvSpPr>
        <p:spPr>
          <a:xfrm xmlns:a="http://schemas.openxmlformats.org/drawingml/2006/main">
            <a:off x="0" y="0"/>
            <a:ext cx="12191760" cy="6857640"/>
          </a:xfrm>
          <a:prstGeom xmlns:a="http://schemas.openxmlformats.org/drawingml/2006/main" prst="rect">
            <a:avLst/>
          </a:prstGeom>
          <a:solidFill xmlns:a="http://schemas.openxmlformats.org/drawingml/2006/main">
            <a:srgbClr val="001923">
              <a:alpha val="36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4" name="ContentPanel">
            <a:extLst xmlns:a="http://schemas.openxmlformats.org/drawingml/2006/main">
              <a:ext uri="{FF2B5EF4-FFF2-40B4-BE49-F238E27FC236}">
                <a16:creationId xmlns:a16="http://schemas.microsoft.com/office/drawing/2014/main" id="{11CA1722-0F4F-42DB-97F5-45B5575BB2E0}"/>
              </a:ext>
            </a:extLst>
          </p:cNvPr>
          <p:cNvSpPr>
            <a:spLocks xmlns:a="http://schemas.openxmlformats.org/drawingml/2006/main" noGrp="1"/>
          </p:cNvSpPr>
          <p:nvPr/>
        </p:nvSpPr>
        <p:spPr>
          <a:xfrm xmlns:a="http://schemas.openxmlformats.org/drawingml/2006/main">
            <a:off x="1790640" y="361800"/>
            <a:ext cx="9886680" cy="6076440"/>
          </a:xfrm>
          <a:prstGeom xmlns:a="http://schemas.openxmlformats.org/drawingml/2006/main" prst="roundRect">
            <a:avLst>
              <a:gd name="adj" fmla="val 2821"/>
            </a:avLst>
          </a:prstGeom>
          <a:solidFill xmlns:a="http://schemas.openxmlformats.org/drawingml/2006/main">
            <a:srgbClr val="07516D">
              <a:alpha val="91000"/>
            </a:srgbClr>
          </a:solidFill>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5000" rIns="90000" bIns="45000" anchor="t">
            <a:noAutofit/>
          </a:bodyPr>
          <a:lstStyle xmlns:a="http://schemas.openxmlformats.org/drawingml/2006/main"/>
          <a:p xmlns:a="http://schemas.openxmlformats.org/drawingml/2006/main">
            <a:pPr>
              <a:buNone/>
            </a:pPr>
            <a:endParaRPr sz="1800" b="0" u="none" strike="noStrike">
              <a:solidFill>
                <a:srgbClr val="FFFFFF"/>
              </a:solidFill>
              <a:latin typeface="Arial"/>
              <a:ea typeface="Arial"/>
              <a:cs typeface="Arial"/>
            </a:endParaRPr>
          </a:p>
        </p:txBody>
      </p:sp>
      <p:sp>
        <p:nvSpPr>
          <p:cNvPr id="37" name="Title">
            <a:extLst xmlns:a="http://schemas.openxmlformats.org/drawingml/2006/main">
              <a:ext uri="{FF2B5EF4-FFF2-40B4-BE49-F238E27FC236}">
                <a16:creationId xmlns:a16="http://schemas.microsoft.com/office/drawing/2014/main" id="{F517C290-F6AC-41A1-858F-0626098EC416}"/>
              </a:ext>
            </a:extLst>
          </p:cNvPr>
          <p:cNvSpPr>
            <a:spLocks xmlns:a="http://schemas.openxmlformats.org/drawingml/2006/main" noGrp="1"/>
          </p:cNvSpPr>
          <p:nvPr/>
        </p:nvSpPr>
        <p:spPr>
          <a:xfrm xmlns:a="http://schemas.openxmlformats.org/drawingml/2006/main">
            <a:off x="2133720" y="838080"/>
            <a:ext cx="8857800" cy="495000"/>
          </a:xfrm>
          <a:prstGeom xmlns:a="http://schemas.openxmlformats.org/drawingml/2006/main" prst="rect">
            <a:avLst/>
          </a:prstGeom>
          <a:noFill xmlns:a="http://schemas.openxmlformats.org/drawingml/2006/main"/>
          <a:ln xmlns:a="http://schemas.openxmlformats.org/drawingml/2006/main" w="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28440" tIns="19080" rIns="28440" bIns="19080" anchor="ctr">
            <a:normAutofit fontScale="100000"/>
          </a:bodyPr>
          <a:lstStyle xmlns:a="http://schemas.openxmlformats.org/drawingml/2006/main"/>
          <a:p xmlns:a="http://schemas.openxmlformats.org/drawingml/2006/main">
            <a:pPr>
              <a:lnSpc>
                <a:spcPct val="100000"/>
              </a:lnSpc>
              <a:buNone/>
            </a:pPr>
            <a:r>
              <a:rPr sz="2020" b="1" u="none" strike="noStrike">
                <a:solidFill>
                  <a:srgbClr val="FFFFFF"/>
                </a:solidFill>
                <a:latin typeface="Arial"/>
                <a:ea typeface="Arial"/>
                <a:cs typeface="Arial"/>
              </a:rPr>
              <a:t>Fault results and circuit reset</a:t>
            </a:r>
            <a:endParaRPr sz="2020" b="0" u="none" strike="noStrike">
              <a:solidFill>
                <a:srgbClr val="000000"/>
              </a:solidFill>
              <a:latin typeface="Arial"/>
              <a:ea typeface="Arial"/>
              <a:cs typeface="Arial"/>
            </a:endParaRPr>
          </a:p>
        </p:txBody>
      </p:sp>
      <p:sp>
        <p:nvSpPr>
          <p:cNvPr id="38" name="TitleRule">
            <a:extLst xmlns:a="http://schemas.openxmlformats.org/drawingml/2006/main">
              <a:ext uri="{FF2B5EF4-FFF2-40B4-BE49-F238E27FC236}">
                <a16:creationId xmlns:a16="http://schemas.microsoft.com/office/drawing/2014/main" id="{2BF98125-9C6E-4ACF-9053-9BC9FD661401}"/>
              </a:ext>
            </a:extLst>
          </p:cNvPr>
          <p:cNvSpPr>
            <a:spLocks xmlns:a="http://schemas.openxmlformats.org/drawingml/2006/main" noGrp="1"/>
          </p:cNvSpPr>
          <p:nvPr/>
        </p:nvSpPr>
        <p:spPr>
          <a:xfrm xmlns:a="http://schemas.openxmlformats.org/drawingml/2006/main">
            <a:off x="2133360" y="1438200"/>
            <a:ext cx="1123920" cy="360"/>
          </a:xfrm>
          <a:prstGeom xmlns:a="http://schemas.openxmlformats.org/drawingml/2006/main" prst="line">
            <a:avLst/>
          </a:prstGeom>
          <a:ln xmlns:a="http://schemas.openxmlformats.org/drawingml/2006/main" w="38100">
            <a:solidFill>
              <a:srgbClr val="F1C40F"/>
            </a:solidFill>
            <a:roun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90000" tIns="-44640" rIns="90000" bIns="-44640" anchor="t">
            <a:noAutofit/>
          </a:bodyPr>
          <a:lstStyle xmlns:a="http://schemas.openxmlformats.org/drawingml/2006/main"/>
          <a:p xmlns:a="http://schemas.openxmlformats.org/drawingml/2006/main">
            <a:pPr>
              <a:buNone/>
            </a:pPr>
            <a:endParaRPr sz="1800" b="0" u="none" strike="noStrike">
              <a:solidFill>
                <a:srgbClr val="000000"/>
              </a:solidFill>
              <a:latin typeface="Arial"/>
              <a:ea typeface="Arial"/>
              <a:cs typeface="Arial"/>
            </a:endParaRPr>
          </a:p>
        </p:txBody>
      </p:sp>
      <p:sp>
        <p:nvSpPr>
          <p:cNvPr id="44" name="lab-key-idea-background">
            <a:extLst xmlns:a="http://schemas.openxmlformats.org/drawingml/2006/main">
              <a:ext uri="{FF2B5EF4-FFF2-40B4-BE49-F238E27FC236}">
                <a16:creationId xmlns:a16="http://schemas.microsoft.com/office/drawing/2014/main" id="{1613F793-1157-41AF-96A4-85566B4C05F8}"/>
              </a:ext>
            </a:extLst>
          </p:cNvPr>
          <p:cNvSpPr>
            <a:spLocks xmlns:a="http://schemas.openxmlformats.org/drawingml/2006/main" noGrp="1"/>
          </p:cNvSpPr>
          <p:nvPr/>
        </p:nvSpPr>
        <p:spPr>
          <a:xfrm xmlns:a="http://schemas.openxmlformats.org/drawingml/2006/main">
            <a:off x="2190750" y="5238750"/>
            <a:ext cx="8810625" cy="762000"/>
          </a:xfrm>
          <a:prstGeom xmlns:a="http://schemas.openxmlformats.org/drawingml/2006/main" prst="roundRect">
            <a:avLst>
              <a:gd name="adj" fmla="val 17500"/>
            </a:avLst>
          </a:prstGeom>
          <a:solidFill xmlns:a="http://schemas.openxmlformats.org/drawingml/2006/main">
            <a:srgbClr val="04394D"/>
          </a:solidFill>
          <a:ln xmlns:a="http://schemas.openxmlformats.org/drawingml/2006/main" w="0">
            <a:noFill/>
          </a:ln>
        </p:spPr>
      </p:sp>
      <p:sp>
        <p:nvSpPr>
          <p:cNvPr id="45" name="student-section">
            <a:extLst xmlns:a="http://schemas.openxmlformats.org/drawingml/2006/main">
              <a:ext uri="{FF2B5EF4-FFF2-40B4-BE49-F238E27FC236}">
                <a16:creationId xmlns:a16="http://schemas.microsoft.com/office/drawing/2014/main" id="{6FB5997F-9961-4AF7-9929-6C0B89238D51}"/>
              </a:ext>
            </a:extLst>
          </p:cNvPr>
          <p:cNvSpPr>
            <a:spLocks xmlns:a="http://schemas.openxmlformats.org/drawingml/2006/main" noGrp="1"/>
          </p:cNvSpPr>
          <p:nvPr/>
        </p:nvSpPr>
        <p:spPr>
          <a:xfrm xmlns:a="http://schemas.openxmlformats.org/drawingml/2006/main">
            <a:off x="2133600" y="495300"/>
            <a:ext cx="7524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LAB 6     STEP 5 OF 5</a:t>
            </a:r>
          </a:p>
        </p:txBody>
      </p:sp>
      <p:sp>
        <p:nvSpPr>
          <p:cNvPr id="46" name="student-count">
            <a:extLst xmlns:a="http://schemas.openxmlformats.org/drawingml/2006/main">
              <a:ext uri="{FF2B5EF4-FFF2-40B4-BE49-F238E27FC236}">
                <a16:creationId xmlns:a16="http://schemas.microsoft.com/office/drawing/2014/main" id="{AD49DF42-CECA-49A6-AC0A-1F6004EEAA7C}"/>
              </a:ext>
            </a:extLst>
          </p:cNvPr>
          <p:cNvSpPr>
            <a:spLocks xmlns:a="http://schemas.openxmlformats.org/drawingml/2006/main" noGrp="1"/>
          </p:cNvSpPr>
          <p:nvPr/>
        </p:nvSpPr>
        <p:spPr>
          <a:xfrm xmlns:a="http://schemas.openxmlformats.org/drawingml/2006/main">
            <a:off x="10287000" y="495300"/>
            <a:ext cx="1047750" cy="266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lgn="r">
              <a:defRPr sz="980" b="1">
                <a:solidFill>
                  <a:srgbClr val="F1C40F"/>
                </a:solidFill>
                <a:latin typeface="Arial"/>
                <a:ea typeface="Arial"/>
                <a:cs typeface="Arial"/>
              </a:defRPr>
            </a:defPPr>
            <a:lvl1pPr algn="r">
              <a:buNone/>
              <a:defRPr sz="980" b="1">
                <a:solidFill>
                  <a:srgbClr val="F1C40F"/>
                </a:solidFill>
                <a:latin typeface="Arial"/>
                <a:ea typeface="Arial"/>
                <a:cs typeface="Arial"/>
              </a:defRPr>
            </a:lvl1pPr>
            <a:lvl2pPr algn="r">
              <a:buNone/>
              <a:defRPr sz="980" b="1">
                <a:solidFill>
                  <a:srgbClr val="F1C40F"/>
                </a:solidFill>
                <a:latin typeface="Arial"/>
                <a:ea typeface="Arial"/>
                <a:cs typeface="Arial"/>
              </a:defRPr>
            </a:lvl2pPr>
            <a:lvl3pPr algn="r">
              <a:buNone/>
              <a:defRPr sz="980" b="1">
                <a:solidFill>
                  <a:srgbClr val="F1C40F"/>
                </a:solidFill>
                <a:latin typeface="Arial"/>
                <a:ea typeface="Arial"/>
                <a:cs typeface="Arial"/>
              </a:defRPr>
            </a:lvl3pPr>
            <a:lvl4pPr algn="r">
              <a:buNone/>
              <a:defRPr sz="980" b="1">
                <a:solidFill>
                  <a:srgbClr val="F1C40F"/>
                </a:solidFill>
                <a:latin typeface="Arial"/>
                <a:ea typeface="Arial"/>
                <a:cs typeface="Arial"/>
              </a:defRPr>
            </a:lvl4pPr>
            <a:lvl5pPr algn="r">
              <a:buNone/>
              <a:defRPr sz="980" b="1">
                <a:solidFill>
                  <a:srgbClr val="F1C40F"/>
                </a:solidFill>
                <a:latin typeface="Arial"/>
                <a:ea typeface="Arial"/>
                <a:cs typeface="Arial"/>
              </a:defRPr>
            </a:lvl5pPr>
            <a:lvl6pPr algn="r">
              <a:buNone/>
              <a:defRPr sz="980" b="1">
                <a:solidFill>
                  <a:srgbClr val="F1C40F"/>
                </a:solidFill>
                <a:latin typeface="Arial"/>
                <a:ea typeface="Arial"/>
                <a:cs typeface="Arial"/>
              </a:defRPr>
            </a:lvl6pPr>
            <a:lvl7pPr algn="r">
              <a:buNone/>
              <a:defRPr sz="980" b="1">
                <a:solidFill>
                  <a:srgbClr val="F1C40F"/>
                </a:solidFill>
                <a:latin typeface="Arial"/>
                <a:ea typeface="Arial"/>
                <a:cs typeface="Arial"/>
              </a:defRPr>
            </a:lvl7pPr>
            <a:lvl8pPr algn="r">
              <a:buNone/>
              <a:defRPr sz="980" b="1">
                <a:solidFill>
                  <a:srgbClr val="F1C40F"/>
                </a:solidFill>
                <a:latin typeface="Arial"/>
                <a:ea typeface="Arial"/>
                <a:cs typeface="Arial"/>
              </a:defRPr>
            </a:lvl8pPr>
            <a:lvl9pPr algn="r">
              <a:buNone/>
              <a:defRPr sz="980" b="1">
                <a:solidFill>
                  <a:srgbClr val="F1C40F"/>
                </a:solidFill>
                <a:latin typeface="Arial"/>
                <a:ea typeface="Arial"/>
                <a:cs typeface="Arial"/>
              </a:defRPr>
            </a:lvl9pPr>
          </a:lstStyle>
          <a:p xmlns:a="http://schemas.openxmlformats.org/drawingml/2006/main">
            <a:pPr algn="r">
              <a:buNone/>
              <a:defRPr sz="980" b="1">
                <a:solidFill>
                  <a:srgbClr val="F1C40F"/>
                </a:solidFill>
                <a:latin typeface="Arial"/>
                <a:ea typeface="Arial"/>
                <a:cs typeface="Arial"/>
              </a:defRPr>
            </a:pPr>
            <a:r>
              <a:rPr sz="980" b="1">
                <a:solidFill>
                  <a:srgbClr val="F1C40F"/>
                </a:solidFill>
                <a:latin typeface="Arial"/>
                <a:ea typeface="Arial"/>
                <a:cs typeface="Arial"/>
              </a:rPr>
              <a:t>27 / 27</a:t>
            </a:r>
          </a:p>
        </p:txBody>
      </p:sp>
      <p:sp>
        <p:nvSpPr>
          <p:cNvPr id="47" name="student-footer">
            <a:extLst xmlns:a="http://schemas.openxmlformats.org/drawingml/2006/main">
              <a:ext uri="{FF2B5EF4-FFF2-40B4-BE49-F238E27FC236}">
                <a16:creationId xmlns:a16="http://schemas.microsoft.com/office/drawing/2014/main" id="{EECD819F-5EF7-4D7B-BD9E-7EDD8C170BE7}"/>
              </a:ext>
            </a:extLst>
          </p:cNvPr>
          <p:cNvSpPr>
            <a:spLocks xmlns:a="http://schemas.openxmlformats.org/drawingml/2006/main" noGrp="1"/>
          </p:cNvSpPr>
          <p:nvPr/>
        </p:nvSpPr>
        <p:spPr>
          <a:xfrm xmlns:a="http://schemas.openxmlformats.org/drawingml/2006/main">
            <a:off x="2133600" y="6162675"/>
            <a:ext cx="9144000" cy="171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750" b="0">
                <a:solidFill>
                  <a:srgbClr val="F1C40F"/>
                </a:solidFill>
                <a:latin typeface="Arial"/>
                <a:ea typeface="Arial"/>
                <a:cs typeface="Arial"/>
              </a:defRPr>
            </a:defPPr>
            <a:lvl1pPr>
              <a:buNone/>
              <a:defRPr sz="750" b="0">
                <a:solidFill>
                  <a:srgbClr val="F1C40F"/>
                </a:solidFill>
                <a:latin typeface="Arial"/>
                <a:ea typeface="Arial"/>
                <a:cs typeface="Arial"/>
              </a:defRPr>
            </a:lvl1pPr>
            <a:lvl2pPr>
              <a:buNone/>
              <a:defRPr sz="750" b="0">
                <a:solidFill>
                  <a:srgbClr val="F1C40F"/>
                </a:solidFill>
                <a:latin typeface="Arial"/>
                <a:ea typeface="Arial"/>
                <a:cs typeface="Arial"/>
              </a:defRPr>
            </a:lvl2pPr>
            <a:lvl3pPr>
              <a:buNone/>
              <a:defRPr sz="750" b="0">
                <a:solidFill>
                  <a:srgbClr val="F1C40F"/>
                </a:solidFill>
                <a:latin typeface="Arial"/>
                <a:ea typeface="Arial"/>
                <a:cs typeface="Arial"/>
              </a:defRPr>
            </a:lvl3pPr>
            <a:lvl4pPr>
              <a:buNone/>
              <a:defRPr sz="750" b="0">
                <a:solidFill>
                  <a:srgbClr val="F1C40F"/>
                </a:solidFill>
                <a:latin typeface="Arial"/>
                <a:ea typeface="Arial"/>
                <a:cs typeface="Arial"/>
              </a:defRPr>
            </a:lvl4pPr>
            <a:lvl5pPr>
              <a:buNone/>
              <a:defRPr sz="750" b="0">
                <a:solidFill>
                  <a:srgbClr val="F1C40F"/>
                </a:solidFill>
                <a:latin typeface="Arial"/>
                <a:ea typeface="Arial"/>
                <a:cs typeface="Arial"/>
              </a:defRPr>
            </a:lvl5pPr>
            <a:lvl6pPr>
              <a:buNone/>
              <a:defRPr sz="750" b="0">
                <a:solidFill>
                  <a:srgbClr val="F1C40F"/>
                </a:solidFill>
                <a:latin typeface="Arial"/>
                <a:ea typeface="Arial"/>
                <a:cs typeface="Arial"/>
              </a:defRPr>
            </a:lvl6pPr>
            <a:lvl7pPr>
              <a:buNone/>
              <a:defRPr sz="750" b="0">
                <a:solidFill>
                  <a:srgbClr val="F1C40F"/>
                </a:solidFill>
                <a:latin typeface="Arial"/>
                <a:ea typeface="Arial"/>
                <a:cs typeface="Arial"/>
              </a:defRPr>
            </a:lvl7pPr>
            <a:lvl8pPr>
              <a:buNone/>
              <a:defRPr sz="750" b="0">
                <a:solidFill>
                  <a:srgbClr val="F1C40F"/>
                </a:solidFill>
                <a:latin typeface="Arial"/>
                <a:ea typeface="Arial"/>
                <a:cs typeface="Arial"/>
              </a:defRPr>
            </a:lvl8pPr>
            <a:lvl9pPr>
              <a:buNone/>
              <a:defRPr sz="750" b="0">
                <a:solidFill>
                  <a:srgbClr val="F1C40F"/>
                </a:solidFill>
                <a:latin typeface="Arial"/>
                <a:ea typeface="Arial"/>
                <a:cs typeface="Arial"/>
              </a:defRPr>
            </a:lvl9pPr>
          </a:lstStyle>
          <a:p xmlns:a="http://schemas.openxmlformats.org/drawingml/2006/main">
            <a:pPr>
              <a:buNone/>
              <a:defRPr sz="750" b="0">
                <a:solidFill>
                  <a:srgbClr val="F1C40F"/>
                </a:solidFill>
                <a:latin typeface="Arial"/>
                <a:ea typeface="Arial"/>
                <a:cs typeface="Arial"/>
              </a:defRPr>
            </a:pPr>
            <a:r>
              <a:rPr sz="750" b="0">
                <a:solidFill>
                  <a:srgbClr val="F1C40F"/>
                </a:solidFill>
                <a:latin typeface="Arial"/>
                <a:ea typeface="Arial"/>
                <a:cs typeface="Arial"/>
              </a:rPr>
              <a:t>DC Theory     Chapter 4     Student labs     3 V pack (2×AAA)     Slide 27 of 27</a:t>
            </a:r>
          </a:p>
        </p:txBody>
      </p:sp>
      <p:sp>
        <p:nvSpPr>
          <p:cNvPr id="48" name="student-results-prompt">
            <a:extLst xmlns:a="http://schemas.openxmlformats.org/drawingml/2006/main">
              <a:ext uri="{FF2B5EF4-FFF2-40B4-BE49-F238E27FC236}">
                <a16:creationId xmlns:a16="http://schemas.microsoft.com/office/drawing/2014/main" id="{6F1F10AD-12A2-47AB-8AED-EF5A0864BFEC}"/>
              </a:ext>
            </a:extLst>
          </p:cNvPr>
          <p:cNvSpPr>
            <a:spLocks xmlns:a="http://schemas.openxmlformats.org/drawingml/2006/main" noGrp="1"/>
          </p:cNvSpPr>
          <p:nvPr/>
        </p:nvSpPr>
        <p:spPr>
          <a:xfrm xmlns:a="http://schemas.openxmlformats.org/drawingml/2006/main">
            <a:off x="2286000" y="1790700"/>
            <a:ext cx="8572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800" b="0">
                <a:solidFill>
                  <a:srgbClr val="FFF2A8"/>
                </a:solidFill>
                <a:latin typeface="Arial"/>
                <a:ea typeface="Arial"/>
                <a:cs typeface="Arial"/>
              </a:defRPr>
            </a:defPPr>
            <a:lvl1pPr>
              <a:buNone/>
              <a:defRPr sz="1800" b="0">
                <a:solidFill>
                  <a:srgbClr val="FFF2A8"/>
                </a:solidFill>
                <a:latin typeface="Arial"/>
                <a:ea typeface="Arial"/>
                <a:cs typeface="Arial"/>
              </a:defRPr>
            </a:lvl1pPr>
            <a:lvl2pPr>
              <a:buNone/>
              <a:defRPr sz="1800" b="0">
                <a:solidFill>
                  <a:srgbClr val="FFF2A8"/>
                </a:solidFill>
                <a:latin typeface="Arial"/>
                <a:ea typeface="Arial"/>
                <a:cs typeface="Arial"/>
              </a:defRPr>
            </a:lvl2pPr>
            <a:lvl3pPr>
              <a:buNone/>
              <a:defRPr sz="1800" b="0">
                <a:solidFill>
                  <a:srgbClr val="FFF2A8"/>
                </a:solidFill>
                <a:latin typeface="Arial"/>
                <a:ea typeface="Arial"/>
                <a:cs typeface="Arial"/>
              </a:defRPr>
            </a:lvl3pPr>
            <a:lvl4pPr>
              <a:buNone/>
              <a:defRPr sz="1800" b="0">
                <a:solidFill>
                  <a:srgbClr val="FFF2A8"/>
                </a:solidFill>
                <a:latin typeface="Arial"/>
                <a:ea typeface="Arial"/>
                <a:cs typeface="Arial"/>
              </a:defRPr>
            </a:lvl4pPr>
            <a:lvl5pPr>
              <a:buNone/>
              <a:defRPr sz="1800" b="0">
                <a:solidFill>
                  <a:srgbClr val="FFF2A8"/>
                </a:solidFill>
                <a:latin typeface="Arial"/>
                <a:ea typeface="Arial"/>
                <a:cs typeface="Arial"/>
              </a:defRPr>
            </a:lvl5pPr>
            <a:lvl6pPr>
              <a:buNone/>
              <a:defRPr sz="1800" b="0">
                <a:solidFill>
                  <a:srgbClr val="FFF2A8"/>
                </a:solidFill>
                <a:latin typeface="Arial"/>
                <a:ea typeface="Arial"/>
                <a:cs typeface="Arial"/>
              </a:defRPr>
            </a:lvl6pPr>
            <a:lvl7pPr>
              <a:buNone/>
              <a:defRPr sz="1800" b="0">
                <a:solidFill>
                  <a:srgbClr val="FFF2A8"/>
                </a:solidFill>
                <a:latin typeface="Arial"/>
                <a:ea typeface="Arial"/>
                <a:cs typeface="Arial"/>
              </a:defRPr>
            </a:lvl7pPr>
            <a:lvl8pPr>
              <a:buNone/>
              <a:defRPr sz="1800" b="0">
                <a:solidFill>
                  <a:srgbClr val="FFF2A8"/>
                </a:solidFill>
                <a:latin typeface="Arial"/>
                <a:ea typeface="Arial"/>
                <a:cs typeface="Arial"/>
              </a:defRPr>
            </a:lvl8pPr>
            <a:lvl9pPr>
              <a:buNone/>
              <a:defRPr sz="1800" b="0">
                <a:solidFill>
                  <a:srgbClr val="FFF2A8"/>
                </a:solidFill>
                <a:latin typeface="Arial"/>
                <a:ea typeface="Arial"/>
                <a:cs typeface="Arial"/>
              </a:defRPr>
            </a:lvl9pPr>
          </a:lstStyle>
          <a:p xmlns:a="http://schemas.openxmlformats.org/drawingml/2006/main">
            <a:pPr>
              <a:buNone/>
              <a:defRPr sz="1800" b="0">
                <a:solidFill>
                  <a:srgbClr val="FFF2A8"/>
                </a:solidFill>
                <a:latin typeface="Arial"/>
                <a:ea typeface="Arial"/>
                <a:cs typeface="Arial"/>
              </a:defRPr>
            </a:pPr>
            <a:r>
              <a:rPr sz="1800" b="0">
                <a:solidFill>
                  <a:srgbClr val="FFF2A8"/>
                </a:solidFill>
                <a:latin typeface="Arial"/>
                <a:ea typeface="Arial"/>
                <a:cs typeface="Arial"/>
              </a:rPr>
              <a:t>Use Lab 4 for normal R2 volts. Compare it with the open-link and bypass readings.</a:t>
            </a:r>
          </a:p>
        </p:txBody>
      </p:sp>
      <p:graphicFrame>
        <p:nvGraphicFramePr>
          <p:cNvPr id="49" name="">
            <a:extLst xmlns:a="http://schemas.openxmlformats.org/drawingml/2006/main">
              <a:ext uri="{FF2B5EF4-FFF2-40B4-BE49-F238E27FC236}">
                <a16:creationId xmlns:a16="http://schemas.microsoft.com/office/drawing/2014/main" id="{A4184CBB-8345-40C8-9318-B653A7CAE7B3}"/>
              </a:ext>
            </a:extLst>
          </p:cNvPr>
          <p:cNvGraphicFramePr/>
          <p:nvPr/>
        </p:nvGraphicFramePr>
        <p:xfrm>
          <a:off xmlns:a="http://schemas.openxmlformats.org/drawingml/2006/main" x="2286000" y="2428875"/>
          <a:ext xmlns:a="http://schemas.openxmlformats.org/drawingml/2006/main" cx="8572500" cy="2190750"/>
        </p:xfrm>
        <a:graphic xmlns:a="http://schemas.openxmlformats.org/drawingml/2006/main">
          <a:graphicData uri="http://schemas.openxmlformats.org/drawingml/2006/table">
            <a:tbl>
              <a:tblPr/>
              <a:tblGrid>
                <a:gridCol w="2143125"/>
                <a:gridCol w="2143125"/>
                <a:gridCol w="1905000"/>
                <a:gridCol w="2381250"/>
              </a:tblGrid>
              <a:tr h="547688">
                <a:tc>
                  <a:txBody>
                    <a:bodyPr/>
                    <a:lstStyle/>
                    <a:p>
                      <a:r>
                        <a:rPr sz="1425" b="1">
                          <a:solidFill>
                            <a:srgbClr val="F1C40F"/>
                          </a:solidFill>
                          <a:latin typeface="Arial"/>
                          <a:ea typeface="Arial"/>
                          <a:cs typeface="Arial"/>
                        </a:rPr>
                        <a:t>CONDITION</a:t>
                      </a:r>
                    </a:p>
                  </a:txBody>
                  <a:tcPr marL="114300" marR="95250" marT="85725" marB="85725" anchor="ctr">
                    <a:lnL w="9525">
                      <a:solidFill>
                        <a:srgbClr val="001923"/>
                      </a:solidFill>
                      <a:prstDash val="solid"/>
                    </a:lnL>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425" b="1">
                          <a:solidFill>
                            <a:srgbClr val="F1C40F"/>
                          </a:solidFill>
                          <a:latin typeface="Arial"/>
                          <a:ea typeface="Arial"/>
                          <a:cs typeface="Arial"/>
                        </a:rPr>
                        <a:t>PREDICT I (mA)</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425" b="1">
                          <a:solidFill>
                            <a:srgbClr val="F1C40F"/>
                          </a:solidFill>
                          <a:latin typeface="Arial"/>
                          <a:ea typeface="Arial"/>
                          <a:cs typeface="Arial"/>
                        </a:rPr>
                        <a:t>R2 VOLTS</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c>
                  <a:txBody>
                    <a:bodyPr/>
                    <a:lstStyle/>
                    <a:p>
                      <a:r>
                        <a:rPr sz="1425" b="1">
                          <a:solidFill>
                            <a:srgbClr val="F1C40F"/>
                          </a:solidFill>
                          <a:latin typeface="Arial"/>
                          <a:ea typeface="Arial"/>
                          <a:cs typeface="Arial"/>
                        </a:rPr>
                        <a:t>EXPLAIN PATH</a:t>
                      </a:r>
                    </a:p>
                  </a:txBody>
                  <a:tcPr marL="114300" marR="95250" marT="85725" marB="85725" anchor="ctr">
                    <a:lnR w="9525">
                      <a:solidFill>
                        <a:srgbClr val="001923"/>
                      </a:solidFill>
                      <a:prstDash val="solid"/>
                    </a:lnR>
                    <a:lnT w="9525">
                      <a:solidFill>
                        <a:srgbClr val="001923"/>
                      </a:solidFill>
                      <a:prstDash val="solid"/>
                    </a:lnT>
                    <a:lnB w="9525">
                      <a:solidFill>
                        <a:srgbClr val="001923"/>
                      </a:solidFill>
                      <a:prstDash val="solid"/>
                    </a:lnB>
                    <a:solidFill>
                      <a:srgbClr val="083040"/>
                    </a:solidFill>
                  </a:tcPr>
                </a:tc>
              </a:tr>
              <a:tr h="547688">
                <a:tc>
                  <a:txBody>
                    <a:bodyPr/>
                    <a:lstStyle/>
                    <a:p>
                      <a:r>
                        <a:rPr sz="1500">
                          <a:solidFill>
                            <a:srgbClr val="FFFFFF"/>
                          </a:solidFill>
                          <a:latin typeface="Arial"/>
                          <a:ea typeface="Arial"/>
                          <a:cs typeface="Arial"/>
                        </a:rPr>
                        <a:t>Normal circuit</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Lab 4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explanation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00">
                          <a:solidFill>
                            <a:srgbClr val="FFFFFF"/>
                          </a:solidFill>
                          <a:latin typeface="Arial"/>
                          <a:ea typeface="Arial"/>
                          <a:cs typeface="Arial"/>
                        </a:rPr>
                        <a:t>Open R1–R2 link</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prediction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explanation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r h="547688">
                <a:tc>
                  <a:txBody>
                    <a:bodyPr/>
                    <a:lstStyle/>
                    <a:p>
                      <a:r>
                        <a:rPr sz="1500">
                          <a:solidFill>
                            <a:srgbClr val="FFFFFF"/>
                          </a:solidFill>
                          <a:latin typeface="Arial"/>
                          <a:ea typeface="Arial"/>
                          <a:cs typeface="Arial"/>
                        </a:rPr>
                        <a:t>R2 bypassed</a:t>
                      </a:r>
                    </a:p>
                  </a:txBody>
                  <a:tcPr marL="114300" marR="95250" marT="85725" marB="85725" anchor="ctr">
                    <a:lnL w="9525">
                      <a:solidFill>
                        <a:srgbClr val="001923"/>
                      </a:solidFill>
                      <a:prstDash val="solid"/>
                    </a:lnL>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calculation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reading</a:t>
                      </a:r>
                    </a:p>
                  </a:txBody>
                  <a:tcPr marL="114300" marR="95250" marT="85725" marB="85725" anchor="ctr">
                    <a:lnR w="9525">
                      <a:solidFill>
                        <a:srgbClr val="001923"/>
                      </a:solidFill>
                      <a:prstDash val="solid"/>
                    </a:lnR>
                    <a:lnB w="9525">
                      <a:solidFill>
                        <a:srgbClr val="001923"/>
                      </a:solidFill>
                      <a:prstDash val="solid"/>
                    </a:lnB>
                    <a:solidFill>
                      <a:srgbClr val="07516D"/>
                    </a:solidFill>
                  </a:tcPr>
                </a:tc>
                <a:tc>
                  <a:txBody>
                    <a:bodyPr/>
                    <a:lstStyle/>
                    <a:p>
                      <a:r>
                        <a:rPr sz="1500">
                          <a:solidFill>
                            <a:srgbClr val="FFFFFF"/>
                          </a:solidFill>
                          <a:latin typeface="Arial"/>
                          <a:ea typeface="Arial"/>
                          <a:cs typeface="Arial"/>
                        </a:rPr>
                        <a:t>Your explanation</a:t>
                      </a:r>
                    </a:p>
                  </a:txBody>
                  <a:tcPr marL="114300" marR="95250" marT="85725" marB="85725" anchor="ctr">
                    <a:lnR w="9525">
                      <a:solidFill>
                        <a:srgbClr val="001923"/>
                      </a:solidFill>
                      <a:prstDash val="solid"/>
                    </a:lnR>
                    <a:lnB w="9525">
                      <a:solidFill>
                        <a:srgbClr val="001923"/>
                      </a:solidFill>
                      <a:prstDash val="solid"/>
                    </a:lnB>
                    <a:solidFill>
                      <a:srgbClr val="07516D"/>
                    </a:solidFill>
                  </a:tcPr>
                </a:tc>
              </a:tr>
            </a:tbl>
          </a:graphicData>
        </a:graphic>
      </p:graphicFrame>
      <p:sp>
        <p:nvSpPr>
          <p:cNvPr id="50" name="student-check-label">
            <a:extLst xmlns:a="http://schemas.openxmlformats.org/drawingml/2006/main">
              <a:ext uri="{FF2B5EF4-FFF2-40B4-BE49-F238E27FC236}">
                <a16:creationId xmlns:a16="http://schemas.microsoft.com/office/drawing/2014/main" id="{ED8E1906-16D5-4CD1-A75E-F9A7D0A99B05}"/>
              </a:ext>
            </a:extLst>
          </p:cNvPr>
          <p:cNvSpPr>
            <a:spLocks xmlns:a="http://schemas.openxmlformats.org/drawingml/2006/main" noGrp="1"/>
          </p:cNvSpPr>
          <p:nvPr/>
        </p:nvSpPr>
        <p:spPr>
          <a:xfrm xmlns:a="http://schemas.openxmlformats.org/drawingml/2006/main">
            <a:off x="2381250" y="5353050"/>
            <a:ext cx="8286750" cy="190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050" b="1">
                <a:solidFill>
                  <a:srgbClr val="F1C40F"/>
                </a:solidFill>
                <a:latin typeface="Arial"/>
                <a:ea typeface="Arial"/>
                <a:cs typeface="Arial"/>
              </a:defRPr>
            </a:defPPr>
            <a:lvl1pPr>
              <a:buNone/>
              <a:defRPr sz="1050" b="1">
                <a:solidFill>
                  <a:srgbClr val="F1C40F"/>
                </a:solidFill>
                <a:latin typeface="Arial"/>
                <a:ea typeface="Arial"/>
                <a:cs typeface="Arial"/>
              </a:defRPr>
            </a:lvl1pPr>
            <a:lvl2pPr>
              <a:buNone/>
              <a:defRPr sz="1050" b="1">
                <a:solidFill>
                  <a:srgbClr val="F1C40F"/>
                </a:solidFill>
                <a:latin typeface="Arial"/>
                <a:ea typeface="Arial"/>
                <a:cs typeface="Arial"/>
              </a:defRPr>
            </a:lvl2pPr>
            <a:lvl3pPr>
              <a:buNone/>
              <a:defRPr sz="1050" b="1">
                <a:solidFill>
                  <a:srgbClr val="F1C40F"/>
                </a:solidFill>
                <a:latin typeface="Arial"/>
                <a:ea typeface="Arial"/>
                <a:cs typeface="Arial"/>
              </a:defRPr>
            </a:lvl3pPr>
            <a:lvl4pPr>
              <a:buNone/>
              <a:defRPr sz="1050" b="1">
                <a:solidFill>
                  <a:srgbClr val="F1C40F"/>
                </a:solidFill>
                <a:latin typeface="Arial"/>
                <a:ea typeface="Arial"/>
                <a:cs typeface="Arial"/>
              </a:defRPr>
            </a:lvl4pPr>
            <a:lvl5pPr>
              <a:buNone/>
              <a:defRPr sz="1050" b="1">
                <a:solidFill>
                  <a:srgbClr val="F1C40F"/>
                </a:solidFill>
                <a:latin typeface="Arial"/>
                <a:ea typeface="Arial"/>
                <a:cs typeface="Arial"/>
              </a:defRPr>
            </a:lvl5pPr>
            <a:lvl6pPr>
              <a:buNone/>
              <a:defRPr sz="1050" b="1">
                <a:solidFill>
                  <a:srgbClr val="F1C40F"/>
                </a:solidFill>
                <a:latin typeface="Arial"/>
                <a:ea typeface="Arial"/>
                <a:cs typeface="Arial"/>
              </a:defRPr>
            </a:lvl6pPr>
            <a:lvl7pPr>
              <a:buNone/>
              <a:defRPr sz="1050" b="1">
                <a:solidFill>
                  <a:srgbClr val="F1C40F"/>
                </a:solidFill>
                <a:latin typeface="Arial"/>
                <a:ea typeface="Arial"/>
                <a:cs typeface="Arial"/>
              </a:defRPr>
            </a:lvl7pPr>
            <a:lvl8pPr>
              <a:buNone/>
              <a:defRPr sz="1050" b="1">
                <a:solidFill>
                  <a:srgbClr val="F1C40F"/>
                </a:solidFill>
                <a:latin typeface="Arial"/>
                <a:ea typeface="Arial"/>
                <a:cs typeface="Arial"/>
              </a:defRPr>
            </a:lvl8pPr>
            <a:lvl9pPr>
              <a:buNone/>
              <a:defRPr sz="1050" b="1">
                <a:solidFill>
                  <a:srgbClr val="F1C40F"/>
                </a:solidFill>
                <a:latin typeface="Arial"/>
                <a:ea typeface="Arial"/>
                <a:cs typeface="Arial"/>
              </a:defRPr>
            </a:lvl9pPr>
          </a:lstStyle>
          <a:p xmlns:a="http://schemas.openxmlformats.org/drawingml/2006/main">
            <a:pPr>
              <a:buNone/>
              <a:defRPr sz="1050" b="1">
                <a:solidFill>
                  <a:srgbClr val="F1C40F"/>
                </a:solidFill>
                <a:latin typeface="Arial"/>
                <a:ea typeface="Arial"/>
                <a:cs typeface="Arial"/>
              </a:defRPr>
            </a:pPr>
            <a:r>
              <a:rPr sz="1050" b="1">
                <a:solidFill>
                  <a:srgbClr val="F1C40F"/>
                </a:solidFill>
                <a:latin typeface="Arial"/>
                <a:ea typeface="Arial"/>
                <a:cs typeface="Arial"/>
              </a:rPr>
              <a:t>CHECK</a:t>
            </a:r>
          </a:p>
        </p:txBody>
      </p:sp>
      <p:sp>
        <p:nvSpPr>
          <p:cNvPr id="51" name="student-check">
            <a:extLst xmlns:a="http://schemas.openxmlformats.org/drawingml/2006/main">
              <a:ext uri="{FF2B5EF4-FFF2-40B4-BE49-F238E27FC236}">
                <a16:creationId xmlns:a16="http://schemas.microsoft.com/office/drawing/2014/main" id="{4AA0193B-B2FB-4205-9D54-4BFA217F2311}"/>
              </a:ext>
            </a:extLst>
          </p:cNvPr>
          <p:cNvSpPr>
            <a:spLocks xmlns:a="http://schemas.openxmlformats.org/drawingml/2006/main" noGrp="1"/>
          </p:cNvSpPr>
          <p:nvPr/>
        </p:nvSpPr>
        <p:spPr>
          <a:xfrm xmlns:a="http://schemas.openxmlformats.org/drawingml/2006/main">
            <a:off x="2381250" y="5581650"/>
            <a:ext cx="83820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square" lIns="0" tIns="0" rIns="0" bIns="0">
            <a:noAutofit/>
          </a:bodyPr>
          <a:lstStyle xmlns:a="http://schemas.openxmlformats.org/drawingml/2006/main">
            <a:defPPr>
              <a:defRPr sz="1500" b="0">
                <a:solidFill>
                  <a:srgbClr val="FFF2A8"/>
                </a:solidFill>
                <a:latin typeface="Arial"/>
                <a:ea typeface="Arial"/>
                <a:cs typeface="Arial"/>
              </a:defRPr>
            </a:defPPr>
            <a:lvl1pPr>
              <a:buNone/>
              <a:defRPr sz="1500" b="0">
                <a:solidFill>
                  <a:srgbClr val="FFF2A8"/>
                </a:solidFill>
                <a:latin typeface="Arial"/>
                <a:ea typeface="Arial"/>
                <a:cs typeface="Arial"/>
              </a:defRPr>
            </a:lvl1pPr>
            <a:lvl2pPr>
              <a:buNone/>
              <a:defRPr sz="1500" b="0">
                <a:solidFill>
                  <a:srgbClr val="FFF2A8"/>
                </a:solidFill>
                <a:latin typeface="Arial"/>
                <a:ea typeface="Arial"/>
                <a:cs typeface="Arial"/>
              </a:defRPr>
            </a:lvl2pPr>
            <a:lvl3pPr>
              <a:buNone/>
              <a:defRPr sz="1500" b="0">
                <a:solidFill>
                  <a:srgbClr val="FFF2A8"/>
                </a:solidFill>
                <a:latin typeface="Arial"/>
                <a:ea typeface="Arial"/>
                <a:cs typeface="Arial"/>
              </a:defRPr>
            </a:lvl3pPr>
            <a:lvl4pPr>
              <a:buNone/>
              <a:defRPr sz="1500" b="0">
                <a:solidFill>
                  <a:srgbClr val="FFF2A8"/>
                </a:solidFill>
                <a:latin typeface="Arial"/>
                <a:ea typeface="Arial"/>
                <a:cs typeface="Arial"/>
              </a:defRPr>
            </a:lvl4pPr>
            <a:lvl5pPr>
              <a:buNone/>
              <a:defRPr sz="1500" b="0">
                <a:solidFill>
                  <a:srgbClr val="FFF2A8"/>
                </a:solidFill>
                <a:latin typeface="Arial"/>
                <a:ea typeface="Arial"/>
                <a:cs typeface="Arial"/>
              </a:defRPr>
            </a:lvl5pPr>
            <a:lvl6pPr>
              <a:buNone/>
              <a:defRPr sz="1500" b="0">
                <a:solidFill>
                  <a:srgbClr val="FFF2A8"/>
                </a:solidFill>
                <a:latin typeface="Arial"/>
                <a:ea typeface="Arial"/>
                <a:cs typeface="Arial"/>
              </a:defRPr>
            </a:lvl6pPr>
            <a:lvl7pPr>
              <a:buNone/>
              <a:defRPr sz="1500" b="0">
                <a:solidFill>
                  <a:srgbClr val="FFF2A8"/>
                </a:solidFill>
                <a:latin typeface="Arial"/>
                <a:ea typeface="Arial"/>
                <a:cs typeface="Arial"/>
              </a:defRPr>
            </a:lvl7pPr>
            <a:lvl8pPr>
              <a:buNone/>
              <a:defRPr sz="1500" b="0">
                <a:solidFill>
                  <a:srgbClr val="FFF2A8"/>
                </a:solidFill>
                <a:latin typeface="Arial"/>
                <a:ea typeface="Arial"/>
                <a:cs typeface="Arial"/>
              </a:defRPr>
            </a:lvl8pPr>
            <a:lvl9pPr>
              <a:buNone/>
              <a:defRPr sz="1500" b="0">
                <a:solidFill>
                  <a:srgbClr val="FFF2A8"/>
                </a:solidFill>
                <a:latin typeface="Arial"/>
                <a:ea typeface="Arial"/>
                <a:cs typeface="Arial"/>
              </a:defRPr>
            </a:lvl9pPr>
          </a:lstStyle>
          <a:p xmlns:a="http://schemas.openxmlformats.org/drawingml/2006/main">
            <a:pPr>
              <a:buNone/>
              <a:defRPr sz="1500" b="0">
                <a:solidFill>
                  <a:srgbClr val="FFF2A8"/>
                </a:solidFill>
                <a:latin typeface="Arial"/>
                <a:ea typeface="Arial"/>
                <a:cs typeface="Arial"/>
              </a:defRPr>
            </a:pPr>
            <a:r>
              <a:rPr sz="1500" b="0">
                <a:solidFill>
                  <a:srgbClr val="FFF2A8"/>
                </a:solidFill>
                <a:latin typeface="Arial"/>
                <a:ea typeface="Arial"/>
                <a:cs typeface="Arial"/>
              </a:rPr>
              <a:t>Finish: pack disconnected, bypass removed, normal links restored, red lead in V/Ω.</a:t>
            </a:r>
          </a:p>
        </p:txBody>
      </p:sp>
    </p:spTree>
    <p:extLst>
      <p:ext uri="{BB962C8B-B14F-4D97-AF65-F5344CB8AC3E}">
        <p14:creationId xmlns:p14="http://schemas.microsoft.com/office/powerpoint/2010/main" val="188478927"/>
      </p:ext>
    </p:extLst>
  </p:cSld>
</p:sld>
</file>

<file path=ppt/theme/theme1.xml><?xml version="1.0" encoding="utf-8"?>
<a:theme xmlns:a="http://schemas.openxmlformats.org/drawingml/2006/main" name="ChatGPT">
  <a:themeElements>
    <a:clrScheme name="Night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Night 1">
      <a:fillStyleLst>
        <a:solidFill>
          <a:schemeClr val="phClr"/>
        </a:solidFill>
        <a:gradFill>
          <a:gsLst>
            <a:gs pos="0">
              <a:schemeClr val="phClr">
                <a:tint val="67000"/>
                <a:lumMod val="110000"/>
              </a:schemeClr>
            </a:gs>
            <a:gs pos="50000">
              <a:schemeClr val="phClr">
                <a:tint val="73000"/>
                <a:lumMod val="105000"/>
              </a:schemeClr>
            </a:gs>
            <a:gs pos="100000">
              <a:schemeClr val="phClr">
                <a:tint val="81000"/>
                <a:lumMod val="105000"/>
              </a:schemeClr>
            </a:gs>
          </a:gsLst>
          <a:lin ang="5400000" scaled="0"/>
          <a:tileRect/>
        </a:gradFill>
        <a:gradFill>
          <a:gsLst>
            <a:gs pos="0">
              <a:schemeClr val="phClr">
                <a:tint val="94000"/>
                <a:lumMod val="102000"/>
              </a:schemeClr>
            </a:gs>
            <a:gs pos="50000">
              <a:schemeClr val="phClr">
                <a:shade val="100000"/>
                <a:lumMod val="100000"/>
              </a:schemeClr>
            </a:gs>
            <a:gs pos="100000">
              <a:schemeClr val="phClr">
                <a:shade val="78000"/>
                <a:lumMod val="99000"/>
              </a:schemeClr>
            </a:gs>
          </a:gsLst>
          <a:lin ang="5400000" scaled="0"/>
          <a:tileRect/>
        </a:gradFill>
      </a:fillStyleLst>
      <a:lnStyleLst>
        <a:ln w="12700">
          <a:prstDash val="solid"/>
        </a:ln>
        <a:ln w="19050">
          <a:prstDash val="solid"/>
        </a:ln>
        <a:ln w="25400">
          <a:prstDash val="solid"/>
        </a:ln>
      </a:lnStyleLst>
      <a:effectStyleLst>
        <a:effectStyle>
          <a:effectLst/>
        </a:effectStyle>
        <a:effectStyle>
          <a:effectLst/>
        </a:effectStyle>
        <a:effectStyle>
          <a:effectLst/>
        </a:effectStyle>
        <a:effectStyle>
          <a:effectLst/>
        </a:effectStyle>
      </a:effectStyleLst>
      <a:bgFillStyleLst>
        <a:solidFill>
          <a:schemeClr val="phClr"/>
        </a:solidFill>
        <a:solidFill>
          <a:schemeClr val="phClr">
            <a:tint val="95000"/>
          </a:schemeClr>
        </a:solidFill>
        <a:gradFill>
          <a:gsLst>
            <a:gs pos="0">
              <a:schemeClr val="phClr">
                <a:tint val="93000"/>
                <a:shade val="98000"/>
                <a:lumMod val="102000"/>
              </a:schemeClr>
            </a:gs>
            <a:gs pos="50000">
              <a:schemeClr val="phClr">
                <a:tint val="98000"/>
                <a:shade val="90000"/>
                <a:lumMod val="103000"/>
              </a:schemeClr>
            </a:gs>
            <a:gs pos="100000">
              <a:schemeClr val="phClr">
                <a:shade val="63000"/>
              </a:schemeClr>
            </a:gs>
          </a:gsLst>
          <a:lin ang="5400000" scaled="0"/>
          <a:tileRect/>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2026-10-19T00:12:04.5720000Z</dcterms:created>
  <dcterms:modified xsi:type="dcterms:W3CDTF">2026-10-19T00:12:04.5730000Z</dcterms:modified>
</coreProperties>
</file>